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4465-A465-ADB5-376F-FBED7BA54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B431C-0A53-CBE2-76DB-80DEC6DE4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34767-3F4A-60DD-8BF4-ACEEFA80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D709D-D84F-2CEA-0AEF-6542AF1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9BE8A-3AB8-59EB-3B7A-3B5B65AD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FC6F6-E895-86F7-89FE-76690133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9FD89-AF08-A946-8969-DB4D993C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2FE08-E1C1-A33B-2480-BC303AF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EE3F3-9010-490B-207A-F4397095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7E82B-C2A3-5D36-92AC-35143E06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8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500403-708B-37DD-C62C-0973233BD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9A621-FC9A-C8A2-C8F5-A00ABEB4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B2980-5F3D-CFD8-AAD4-C6ED2187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515D7-8E40-0BE2-B9DB-86CED7BC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69EFA-2B62-5B96-34D7-5781286E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07691-1531-52B9-1D69-A7EC41F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BA6A-A1C9-D75D-68CB-0314F6A7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D5603-F16E-60CD-CDAF-73989A28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C7CF8-6AF6-26B7-8B93-77998F2C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1B0DC-DE27-CA1A-91EA-57BF215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0B62A-A3E4-B7D6-930B-783183B6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C398F-0C75-D76C-3820-6621C5C6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DA289-F427-DCE9-A57B-0513F86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D37DF-1D01-006E-513C-3AC69407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95AF2-FA2F-A27A-718C-CDB82D01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8A28-DC19-E17B-7326-8FA92E12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66DA3-6911-267A-0B3D-9A6130898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D399F-2DEE-42CD-9921-11D56792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EE599-8805-C6C7-8439-7F206678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B088F-B1D1-B6ED-1C18-8A658134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FBF9E-2E95-E1B9-2375-C6B4824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6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54EC-2441-5E8C-5B8F-5AFFFFEB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FB346-ADFB-7D57-FF2A-415776EF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5C700-4E2D-9191-5AAC-6BFC7239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C10E2-5E54-8982-1E4A-3D2D92BBA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8AD5E-C7DD-A5A1-18AC-4D87FB4C0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EAEC4-9881-DA5C-CD60-35071B77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09A3A-3097-3BD2-A510-737A497D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4F3E5-81B2-4E56-A582-43E70C2E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9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40A95-FD2B-093E-9BD6-546100D4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800B3-9010-1107-4D38-E63D4622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69283-73B5-B391-F43D-825D55CF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3B8AA7-4BE0-5CF1-CA0E-35FAFBF6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ED84BE-48B0-6BE4-337A-6D8B6CEF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F2B8B-4C16-EA51-1A03-4F383A8B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D1B2D-83D1-AFB8-3A42-DE465F44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DE90-CF44-4218-5A1C-D1656C1F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466BB-5CF0-4BB4-8352-C89D670D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B9E8D-A806-D88E-0031-274A7B2B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A58F0-088A-EADF-5760-54D8A904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3F03C-959D-0E7E-37D9-F322F5DF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87CF0-3353-3449-E511-80811974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6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C813-3106-F2B0-16AC-C0BFC124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E66B83-FB55-7AF7-0723-869F92B91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15072-373A-9DF3-452A-B213E3D64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49B4D-552D-058F-1B98-87052CD6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D43C7-7C69-43EF-50DE-7677E7FF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4FE65-0E87-DD04-96A5-0807849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65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D7A10-1441-4F1C-FED0-C2E5F302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63702-D30E-E57F-C168-2C560E3F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A4A90-7EE9-01FB-613C-5B6670842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D8ED-0D70-4E65-8CF2-6E025873F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48ABF-57C5-9543-6996-9519C7F5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02EF0-0EA3-C230-ACF1-C96E29167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7DAD-8305-483E-9B52-262CB7BAE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074" name="Picture 2" descr="8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0877.同胞哪有灵胞亲</dc:title>
  <dc:creator>Yihao Zhuo</dc:creator>
  <cp:lastModifiedBy>Yihao Zhuo</cp:lastModifiedBy>
  <cp:revision>1</cp:revision>
  <dcterms:created xsi:type="dcterms:W3CDTF">2024-03-10T21:08:17Z</dcterms:created>
  <dcterms:modified xsi:type="dcterms:W3CDTF">2024-03-10T21:08:17Z</dcterms:modified>
  <dc:description>
877同胞哪有灵胞亲
老爱燃溪佳口中有餐
大日#牛口土餐公用大灸品州移学中店</dc:description>
  <dc:subject>
877tbnylbq
larxjkzyc
dr#nktcgydjpzyxzd</dc:subject>
  <cp:version>1.1</cp:version>
  <dc:language>zh-CN</dc:language>
  <cp:keywords>投影</cp:keywords>
  <cp:category>投影</cp:category>
  <cp:contentStatus>索引完成</cp:contentStatus>
</cp:coreProperties>
</file>