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0B490-24D9-B01A-B8CC-F9C33F0D3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3FBDE2-AD00-66BD-CFE2-47E5B73DB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E18A8-17D5-EF71-D16F-E48F156E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D57CA-2667-51B6-269A-9A71D784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086B9-CF5E-4A88-5E84-6EC77E50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0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264A3-D2DD-42DD-30BD-59512478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6D2A9-2285-7D8A-FB21-3210F4E10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47C81-7165-D78D-023F-1317C20F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C4805-D376-D3F7-351A-27FC2D0E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53AAB-7E21-25DA-19B3-683B426F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6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F62E0E-795C-53DF-025C-741E67575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860C52-E5D6-9956-96A8-B7525E15E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39B05-F665-7BAC-C3B7-16884D07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FD85E-D33B-C8ED-254F-B792F06A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682F7-B6BC-1B8D-EE1C-5EB3AC4B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5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C359E-AA8B-E4D4-2259-25A55A0D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81A13-6D0C-508B-AAB3-C4B8CBB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46A92-BA7B-94E1-42F8-26DCAFDC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22787-DC7D-862A-DA2A-FCA8570E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E5DB4-FE89-B6A6-4FDE-23E0A2D8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8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156AD-6295-F82C-7E3F-D2BCAC97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D31BD-98A2-6B20-F84B-A627D311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8F2E5-168D-C58E-87A3-A63C699A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9F4D-FA28-13F0-43B1-7C1CC837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D91F2-1AC7-EDC8-EB3B-6ABE73B4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7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B9D9-2E1E-288E-6C3D-5CF53B23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E6C66-6735-82EB-37DB-2B3E4BB1E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12409-CC91-C8D7-CD57-232BE379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DF7C0-2ACE-CE04-6AE3-A5C1386F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8512E-20DB-379F-D3FD-C0DD6BF7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F0FE4-5B92-FC77-AC02-470EFDC9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4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D9AFF-B069-AAD5-18B2-9D1A66D3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47F66-417A-7A42-9087-71043F48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1D016-17B7-DAF7-D8F1-A32BC1E9E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55A2FC-3C6C-BA79-CA57-02E5DF1EA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2C5D7D-12A5-BE3D-3B5A-A11D44A9A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102DD9-C878-BC26-0593-8BBA1A96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34308C-8754-6FC0-4C1F-7A306190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B98CD8-C27D-B7DE-A989-737CFEAA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8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00927-AA71-F911-2555-76544FBB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3C573-7203-C92E-FBEB-3C140B4C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A62FD-B92D-9CF8-8F9F-9F78B2E5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FBAED5-1B6B-A0F7-DE7B-BDAE7C3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4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76232D-E329-7C45-A413-208C0658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40E1E4-7268-1040-FDFC-2CFB6EEE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FA344-DDA4-7C1F-250A-26CC1F16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91D40-D93C-EE26-9689-98E313BA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044F2-C040-3474-CDE0-AD811777F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C1E49C-A8D0-2261-9210-AE8E85F7E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7084F-A8DE-8FAA-4031-B1778C9E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90A83-50DE-6758-5F18-1FABBC1A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3FB95-FC96-15A1-CBC8-ECB50869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8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5CD99-6883-A24C-0F0A-9D5347C6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9FB74E-E369-4589-106F-C317F37A8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56205-CFA5-DF0A-B848-DA854641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BD7BE-0795-C3E2-FBF1-D3BA051E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EF63E-751A-071C-78D2-BC4E22B9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656F6-A49C-425D-3222-95260442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699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32534-0F86-815F-2EC7-2A42585B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777356-4DD2-9A67-BDE6-89B11F64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8D001-A142-B3F0-8307-BD4DA4FE5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0511-5164-4E58-8431-41087E263E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0C2C0-2A4B-DC35-1C28-864514426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D5EA7-D597-D374-8CA1-B8C7C7157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8C5A-037D-45F4-8DCE-E157C8735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1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098" name="Picture 2" descr="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23" name="Picture 3" descr="8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0878.神爱在人间</dc:title>
  <dc:creator>Yihao Zhuo</dc:creator>
  <cp:lastModifiedBy>Yihao Zhuo</cp:lastModifiedBy>
  <cp:revision>1</cp:revision>
  <dcterms:created xsi:type="dcterms:W3CDTF">2024-03-10T21:08:21Z</dcterms:created>
  <dcterms:modified xsi:type="dcterms:W3CDTF">2024-03-10T21:08:21Z</dcterms:modified>
  <dc:description>
878神爱在人间
同一个地球同一个蓝天，
同一个太阳月亮和众星同一空间，
旋转的世界，满了神的恩典
我们同声歌唱神爱在人间
878神爱在人间
爱的火炬冲破不同肤色语言
南北东西属神的人紧紧相连
主祢是神祢爱最完全
祢爱最美善直到永远</dc:description>
  <dc:subject>
878sazrj
tygdqtyglt，
tygtyylhzxtykj，
xzdsj，mlsded
wmtsgcsazrj
878sazrj
adhjcpbtfsyy
nbdxssdrjjxl
zmssmazwq
mazmszdyy</dc:subject>
  <cp:version>1.1</cp:version>
  <dc:language>zh-CN</dc:language>
  <cp:keywords>投影</cp:keywords>
  <cp:category>投影</cp:category>
  <cp:contentStatus>索引完成</cp:contentStatus>
</cp:coreProperties>
</file>