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859B4-3811-088C-81CB-5BBE4FAFB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959F1C-CC56-C71A-2727-804429E03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AD8BC-061C-19D8-0CD0-703D4C85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75F77-20C8-F887-3C2D-B3097C76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87A71-CF82-00E7-08D1-9D91329D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6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0DA29-8143-88F0-0D1F-1B17EDFB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5DD01D-BAC1-D282-92F4-9730C3F2E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50D47-0513-ADAB-37E4-2DD6B440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FEF5D-9367-66D2-7700-437C5FDB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4016D-B905-4541-B556-85001A5D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6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441DFE-02F8-2D36-8FD8-0DAB40CA5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F553E-B5C6-228E-805A-FAF3E27CE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2CD80-E673-86F8-D043-BBC0446B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784E8-65EA-29CB-2789-914A68D0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EE6D6-B966-16B9-F2B9-C7CD65A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1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0D432-900B-70E5-0C34-BAE581AD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13A67-D332-C523-3A92-58FAA45CA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9D2F9-B01F-FACD-DDCC-BEA500E4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505DB-8242-260B-2977-A3E7EC51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2427C-8517-D7BE-6F02-9A4DB9F8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3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3C7EB-0268-357F-3F3E-1E96860B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FDD2E-94DA-B623-34CF-9D061A98A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0FDE4-6636-4A58-D2B1-7146AF25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AAA60-D964-3072-7C04-1A034439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76E32-FF89-3FB2-4CB9-3168FCC7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9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6E547-9B06-7EF6-ABB3-B04866F2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A14A9-F53C-4A81-3B7F-539FDC52D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B4872-89B7-4F2B-3389-BEC103BC5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CFAF6D-44B6-9CE8-9B6F-E819E7DA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18345-A6C9-8903-9143-0D2817F0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B59A2-5BCE-1243-FEC5-ABCAC1A4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2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92366-08E8-9E53-9E9B-B76441AF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6D92E-2EB9-E143-C2D7-A12D6CFBF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B648A-716C-4CB1-777E-60D936E3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2CA793-F8CB-2956-615F-6D99C0CB0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EE06B5-3F92-3CFB-41AA-8425907D2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41319F-8D75-B3F0-94EA-FC234080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6ED91F-1B82-88B5-F089-D6C24D38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642D79-0779-45EC-5056-23B98274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99E04-E9DB-7124-46A9-4D29BF4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820BFB-B0CA-A6DD-FB33-FE949DE9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45A753-1E32-4913-0019-09D56E09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953892-DCD3-199B-39DD-272E3D98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8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95C643-4E86-0420-5FE2-6F041DD9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405C44-890C-1969-C4EC-823F1B82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3CE024-5C83-FE01-C8DA-E1778272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7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6705-ED2F-FF65-6380-937EDC8E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18A83-9182-D16C-E32C-D14E5D98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37E0C-3BDA-3368-8D41-EBA82FB36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B5E02-D61C-0996-8469-B0BB13C2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9476E-49E0-4B0C-D84D-E1BFA60D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BE4CD-4DD6-7ABD-7C4F-B71BD54F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5F7B4-024D-3078-0E89-DF0B565A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D0D228-41A9-F2C9-5D15-39E2C54B1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11BF55-C7BE-AF65-30D4-0AB603A03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5DBEC-EE6A-6F5B-E832-B8994760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61555-2E0C-172B-5205-E332DE6C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3A161-4E6E-6D81-5EC5-6B5D556E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825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21DECD-E2F5-F7BA-6938-00E36567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1E450-C81A-1A2E-618D-17C6D89C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ED9FE-41D3-91BD-D23C-DE681004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7E52-F089-4EE0-AEA8-7B984B1F65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74359-76E3-3FD4-42EF-ABFE77700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D44DB-B5D6-29B0-740B-556FCFB3F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FBE51-1078-4159-BA71-B4BA696E8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5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22" name="Picture 2" descr="8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0879.看哪弟兄和睦同</dc:title>
  <dc:creator>Yihao Zhuo</dc:creator>
  <cp:lastModifiedBy>Yihao Zhuo</cp:lastModifiedBy>
  <cp:revision>1</cp:revision>
  <dcterms:created xsi:type="dcterms:W3CDTF">2024-03-10T21:08:25Z</dcterms:created>
  <dcterms:modified xsi:type="dcterms:W3CDTF">2024-03-10T21:08:25Z</dcterms:modified>
  <dc:description>
879看哪弟兄和睦同居
看哪弟兄和睦同居是何等的善何等的美
这好比那贵重的油，浇在亚伦的头上，
流到胡须又流到他的衣襟
又好比黑门的甘露降在锡安山
因为在那里有耶和华所命定的福就是永远的生命</dc:description>
  <dc:subject>
879kndxhmtj
kndxhmtjshddshddm
zhbngzdy，jzyldts，
ldhxyldtdyj
yhbhmdgljzxas
ywznlyyhhsmddfjsyydsm</dc:subject>
  <cp:version>1.1</cp:version>
  <dc:language>zh-CN</dc:language>
  <cp:keywords>投影</cp:keywords>
  <cp:category>投影</cp:category>
  <cp:contentStatus>索引完成</cp:contentStatus>
</cp:coreProperties>
</file>