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B4F37-3A69-2800-04A2-CD655A0EF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812EE7-ABF0-7B49-03AC-27A6CAB1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FE888-C31A-677A-AACB-3134A4B6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6B8B-8769-766E-3FE0-C8040617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92BB7-3B94-A46D-1911-F492F74C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C5B3-1292-BD8C-6ABD-FA5BB737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FD67B-8305-324F-24D6-1775D30EC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9CF86-CE82-89F0-A65C-3497CCFC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82D6B-1417-B62C-2AAA-AE34AB73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395D5-FA21-037D-DC0E-D8BC2E99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7CD75-FE14-E1E0-C995-73151D872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F3284-A796-2F54-5DCF-D24CB33F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2B635-AE37-428B-3C16-FC91B4B4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441DF-E99F-2611-0FA7-D8A8A4FA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C823A-EF55-A01B-A810-2AFF63D2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6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8348-1313-1C9A-9B39-8EDB528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301C-FFF7-F724-014B-89410B9A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44FBD-FA67-91C9-A01B-3B66CB9E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8F016-CD7F-4862-8F3B-D9B65332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A61BF-BE48-7F3F-80F7-FAB3C048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0891-CEC1-E22B-E4D4-A42407E7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38487-23E1-59CC-0C12-1C77F508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32B8A-5F10-F996-6C9B-3566DC56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74367-0574-7F69-1881-71332A80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1FFCB-3325-442D-EC8F-765321A5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1D4C-59CE-2EE6-3B44-D16C8D45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07B5F-7E30-BFB6-5AD2-F75FBE9E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06B9D-E19D-6561-DAD0-60096D13B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5A074-3385-B283-E9F9-AA7E0944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DE1CC-2917-F366-7F3D-7ED5ADD9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03761-D081-2F46-3F68-6FC73048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2B7BD-3259-B383-AEEB-6D9A752D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D94B8-B8BD-6488-9E84-D3350B5C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148BD-0720-9A98-9542-51712269A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ACAD7D-C8E1-8779-D420-CCF915ADC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16C43-84A3-82F6-22E2-5A04E1FDF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73C57-44A7-5AE4-5687-B8A5416F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B0984-E469-8771-7DF6-128F52D6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9DA9A4-97F9-4580-CCB4-D5A3FD53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E425-3B2A-0A7D-CB53-6B507770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796329-DDDB-3E62-7B5F-92C6FB9A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AC8B31-6252-6489-80A2-3451DE5A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4FFAED-AF72-7DFB-C864-7407156B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9A978-7396-411C-0C7A-F43DF00F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7391E-E8C2-D23F-E771-740EB10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5D858-9741-4AB8-D77F-5F1C07F5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96420-85B9-2FE4-E750-F1DB360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BCE3E-2A9F-0FA3-E0B0-3FDE4316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A310C6-A51E-2EF5-10AB-C9D86C38B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3AA26-B31D-E5C8-24E6-9981EEF2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13868-EE79-4DA0-31DD-D26C2AA8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0E10B-6A50-6B58-3198-DE7CEBE8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4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05DA4-0B19-9239-3661-A11C0970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94C3A8-6436-3CBE-91CA-66A46C80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9474D-287E-5BC1-AAFC-24D3605E2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331FD-9D1E-D345-81D9-578978A0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0BC33-4BCA-3A72-D51D-5B5BE160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7C819-5667-5849-555D-6CAB528D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516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982C7B-CE94-A4E8-7A83-9AFB5CA7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53F55-D2B2-A5FF-741C-18CE9AF5D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DBD1C-C1E4-6E98-22ED-56586DE31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11A11-C1C2-D0D5-D101-95A3EE94D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E82C2-A164-A3AC-69D4-F725F50F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146" name="Picture 2" descr="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0880.独木不成林</dc:title>
  <dc:creator>Yihao Zhuo</dc:creator>
  <cp:lastModifiedBy>Yihao Zhuo</cp:lastModifiedBy>
  <cp:revision>1</cp:revision>
  <dcterms:created xsi:type="dcterms:W3CDTF">2024-03-10T21:08:30Z</dcterms:created>
  <dcterms:modified xsi:type="dcterms:W3CDTF">2024-03-10T21:08:30Z</dcterms:modified>
  <dc:description>
880独大不成林
独木不成林，弟兄手足亲耶稣差派传福音
两个两个离家门，异乡多危难，灵巧依靠神
天涯何处去，圣灵来指引，信心要扎根
才能荣耀神一步个脚印诚诚实实去爱神
真怕有一天，不蒙主欢喜，
趁着机会快把财宝往天上积存</dc:description>
  <dc:subject>
880ddbcl
dmbcl，dxszqyscpcfy
lglgljm，yxdwn，lqyks
tyhcq，sllzy，xxyzg
cnrysybgjyccssqas
zpyyt，bmzhx，
czjhkbcbwtsjc</dc:subject>
  <cp:version>1.1</cp:version>
  <dc:language>zh-CN</dc:language>
  <cp:keywords>投影</cp:keywords>
  <cp:category>投影</cp:category>
  <cp:contentStatus>索引完成</cp:contentStatus>
</cp:coreProperties>
</file>