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9E8C-6EC7-15AE-190C-98BC79E07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BB7B6-F16C-3500-AF01-CEFB9EC1B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ED92-4705-F177-8068-8906A802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A17F0-AB8A-89E2-DDAC-0D3209BE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77717-2E75-A57E-5D7A-A4CD193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E7E1-1FCF-0A89-AE45-D3B9AA40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99DF9-9C6B-4091-9BC5-B3F7E8A5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54500-D0B3-9E21-701C-69031CA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A366D-F288-7B10-C0DB-72C0D2A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08C7-465A-C05C-B4E9-FD98095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8E448-0B54-FB05-EE96-6C865D47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A30B-54BA-D5B7-6214-B7A74D57B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7864C-CFBB-2850-CB15-DE75BD8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C74E4-4B67-73B3-4839-D6E58A3F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3032F-FAD3-DEC2-A6C6-7238AEB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AE90-205E-455C-BA33-73E0662B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B11A-32EF-4A65-42C1-89760E75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8F9CD-F2B0-D0D9-E4E2-59119C9C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91E8C-7353-EEEA-9236-2D39537F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8301B-0B6E-25D6-B23B-5245A8F3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5FD9-AB6B-B7CF-ABCE-1798C99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9937E-2371-5A16-335A-DDB1445A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A3D49-863C-B6C5-BF13-829619C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D7224-07A4-42D7-2A16-AEB9339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0451F-2066-9D0C-4426-E0C10FC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11A8-9718-7498-07A5-7B62444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9E997-E7C3-0D7F-2FB9-752D8C89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4E0A1-AAD8-7081-604F-A048A6D2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12C3B-5B1C-2E39-6B22-749603D6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FA00B-58C9-A6D1-F517-638FCAC3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17518-A89A-49FB-FA95-72617D97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45659-9D59-1C00-B0FD-E1DDF66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C6A1A-E4E2-4A31-28A2-1DE154E5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B2218-8C88-1AEC-8C32-9059F02D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56B09F-8F24-5A77-0078-B961F128A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218BD-B144-AC42-067D-4B650A14D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86890-6F44-CBA5-F37B-BBF36FCF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A3183-4B29-F66A-A45E-A2049E16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B4B3C-4A9F-7214-70EE-962675D0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4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14A8-4C11-0FFD-061A-474FFC54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CBE94-E23E-2F53-4602-8144AA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2C7E5-CF8E-F6E1-1FFF-EC4BCD1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8FA04-7137-D329-0905-9827C8D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944F0C-7721-D8F4-22D4-E5A7E044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8C3F5-CE3E-3463-9FFB-2C3722D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F7E7F-AD46-61FA-F0EB-5821E896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7E6F8-4E96-0726-815D-CEAE5FA9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DCB00-731A-BC34-C05B-BDC95562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CA060-851C-ED77-0220-FA7703EA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D9487-7A0A-B016-F1B6-423FC02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0575F-8B29-B934-DC0E-77014F8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EC807-1873-F812-39E8-833E9CC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ECD9-9450-FEDE-8631-3AB63509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24272-57E6-336B-CE18-2FCDDCA7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98D0D-E187-ED3F-EC8F-EE7B35E8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0A95A-2F58-B7B8-C7D3-9845B16E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6B3C1-0BE0-9A14-3371-AA4D0614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01FAB-14EB-E386-26A2-EE2C6F9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208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7C0E3-0939-5E4B-CE68-9BD1708B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0838E-1DD8-383D-F527-BE3609A5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E7170-01D3-D963-CF64-FA34CCA3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2B044-9DFB-437F-6BC7-F9DAE929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4A0D3-A484-2E0F-4AB2-30B9AC83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0" name="Picture 2" descr="8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0881.何时相见</dc:title>
  <dc:creator>Yihao Zhuo</dc:creator>
  <cp:lastModifiedBy>Yihao Zhuo</cp:lastModifiedBy>
  <cp:revision>1</cp:revision>
  <dcterms:created xsi:type="dcterms:W3CDTF">2024-03-10T21:08:34Z</dcterms:created>
  <dcterms:modified xsi:type="dcterms:W3CDTF">2024-03-10T21:08:34Z</dcterms:modified>
  <dc:description>
881何时相见
1亲爱灵胞同欢聚忽然我们要分离
2求主保守众人心合而为一奔灵程，
3亲爱灵胞互敬爱灵性长进真道合
1难舍难分心相连不知何时再相见
2努力为主多做工，彼此联络爱相通
3背负十架听主言，奉主差遣再相见</dc:description>
  <dc:subject>
881hsxj
1qalbthjhrwmyfl
2qzbszrxhewyblc，
3qalbhjalxzjzdh
1nsnfxxlbzhszxj
2nlwzdzg，bcllaxt
3bfsjtzy，fzcqzxj</dc:subject>
  <cp:version>1.1</cp:version>
  <dc:language>zh-CN</dc:language>
  <cp:keywords>投影</cp:keywords>
  <cp:category>投影</cp:category>
  <cp:contentStatus>索引完成</cp:contentStatus>
</cp:coreProperties>
</file>