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2094E-A854-32DE-9632-0838969EF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72F896-BCC2-499C-C2A4-4621EDF6C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68505E-F047-8C6F-D105-182E23E8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7E0C-289D-4FF9-955C-11EF46A77B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005324-9D80-3CA2-CF2D-C8D694A5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0B5C6-7E23-8530-9BE4-F3797445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F8BB-F039-4725-BC2E-4BF0B92F1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61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A905A-4009-1F33-4742-A3680B25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9F5EE9-AC8C-84C8-27EB-C8C0FE1FA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B28A3E-FC1F-CC90-3A72-11F1DCE39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7E0C-289D-4FF9-955C-11EF46A77B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06E7C8-D493-DAC2-50D5-7C5A44B7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40191F-0414-5631-73F7-4DA9DFFA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F8BB-F039-4725-BC2E-4BF0B92F1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4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AFBB3D-2D1D-3706-FDD0-71D87A065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42A95C-4B7E-14B8-15A3-53D0644AA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D62FB9-292C-0AC1-638B-994019D9B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7E0C-289D-4FF9-955C-11EF46A77B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6EA89D-F802-18DC-5DED-0EAB7F1A6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970E1-3BE1-E659-61EB-BB325BF7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F8BB-F039-4725-BC2E-4BF0B92F1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52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FA9C3-D651-1A8A-5701-C1C5CC5D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2C560A-2E53-73DC-7036-34FCADD89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58DC21-16CA-55DA-FE2F-6857160E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7E0C-289D-4FF9-955C-11EF46A77B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556FB-08CF-87A0-DA41-E272E54A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8FB45-AF02-5200-75A0-557EB549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F8BB-F039-4725-BC2E-4BF0B92F1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08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2855B-A344-43AA-DCD7-9616DCEF1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1B7D86-5031-DD56-6D6B-1C65EF640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F8CFC9-E780-11AE-E632-498F5E17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7E0C-289D-4FF9-955C-11EF46A77B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11C14-18CA-9A6C-767F-51333ADEF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119395-2185-D3F5-C750-D3C2919B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F8BB-F039-4725-BC2E-4BF0B92F1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19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9A0AB-B169-9714-DEC4-3DD5D11B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B68C6-7245-2E33-92C0-574A75FCD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EB5301-A7B2-58C7-C0B1-7B730F8A5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95B6A7-DAD5-B5D4-F949-763D9CDC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7E0C-289D-4FF9-955C-11EF46A77B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FA269A-E0F9-AD0D-1D4B-147CB3DD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59B78B-774D-18E7-A069-787E46F6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F8BB-F039-4725-BC2E-4BF0B92F1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06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A816F-D387-2215-D6F7-65DD42CF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E75607-3504-A570-9BB8-C9040890A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EFCFC9-5CF0-7792-B010-B871592BD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08980B-D4A7-AEA7-7AF7-7D24192FF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B329F3-E7A3-7B8C-A526-66AE2B7CA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78DA18-9593-FF5A-87D4-0CECE0AC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7E0C-289D-4FF9-955C-11EF46A77B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70A2C5-3570-BD94-07FF-F98567F8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3F52A3-BB4A-43DF-97DA-119DF62B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F8BB-F039-4725-BC2E-4BF0B92F1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31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AA0BF-2132-82B3-8DA2-29D55391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F1941F-559A-180E-44FF-BB40B821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7E0C-289D-4FF9-955C-11EF46A77B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FA635C-687E-31E8-8F59-0CF289E7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2BB10B-AB14-3E42-F141-28673049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F8BB-F039-4725-BC2E-4BF0B92F1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79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A308E0-059B-B850-4B67-EA3D7130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7E0C-289D-4FF9-955C-11EF46A77B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6ABA08-E12A-59AD-151B-72B63E5E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643465-CDA9-CA28-CC7F-B7B9BEC1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F8BB-F039-4725-BC2E-4BF0B92F1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83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8A9D8-70E8-9CB0-9A21-4A4BDFCD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FD113-5F7F-5AE8-F050-0487FEC0A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37EE9C-42C5-A96D-B359-504988FA0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3C8145-DE0E-9DE9-F742-585D53BD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7E0C-289D-4FF9-955C-11EF46A77B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5D047F-08E7-7C2D-E7D8-5DCBEB2E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E86286-9595-5615-8EE5-CACDBC83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F8BB-F039-4725-BC2E-4BF0B92F1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2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1C3D7-42E1-E34D-8511-8F294F507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0C99EC-D8A4-88C6-E406-62AA2E948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B38978-7389-BF2C-2B61-B695A00E6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A003A4-98B4-5C21-70DC-34EA939D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7E0C-289D-4FF9-955C-11EF46A77B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F88D81-102B-AA77-8357-8B206457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824AF3-1033-4FFB-90C9-B6FF3F28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F8BB-F039-4725-BC2E-4BF0B92F1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67806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1FCEFE-9968-8804-4654-63B30154A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C750F2-1522-55CB-784C-CDAE63246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D7614-3026-EEBE-87F0-05BE07082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57E0C-289D-4FF9-955C-11EF46A77B4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043641-8674-CB52-8D73-926483E35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8E45BD-6003-BB62-F679-EEB2E8370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CF8BB-F039-4725-BC2E-4BF0B92F1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1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4194" name="Picture 2" descr="8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0882.主爱的团契</dc:title>
  <dc:creator>Yihao Zhuo</dc:creator>
  <cp:lastModifiedBy>Yihao Zhuo</cp:lastModifiedBy>
  <cp:revision>1</cp:revision>
  <dcterms:created xsi:type="dcterms:W3CDTF">2024-03-10T21:08:38Z</dcterms:created>
  <dcterms:modified xsi:type="dcterms:W3CDTF">2024-03-10T21:08:38Z</dcterms:modified>
  <dc:description>
882主爱的团契
我们是主爱的团契房负着神的使
命靠着池的十字架，到普天下去
传福音稳定地站在主道上，
迎着那恶魔打胜仗全副军装必须穿戴
胜诸敌向着天城努力而奔跑殷勒作工
做醒祷告等主来向着天城努力向前跑</dc:description>
  <dc:subject>
882zadtq
wmszadtqffzsds
mkzcdszj，dptxq
cfywddzzzds，
yznemdszqfjzbxcd
szdxztcnlebpylzg
zxdgdzlxztcnlxqp</dc:subject>
  <cp:version>1.1</cp:version>
  <dc:language>zh-CN</dc:language>
  <cp:keywords>投影</cp:keywords>
  <cp:category>投影</cp:category>
  <cp:contentStatus>索引完成</cp:contentStatus>
</cp:coreProperties>
</file>