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F4729-F1A5-5833-1E5F-F9178B020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D3B912-A36A-4191-5233-38F162391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DCBA9-0624-B544-6D67-9581AA63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90B8E-C239-ACF9-1688-00E3473B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42D51-1A14-670B-738D-EF0F5B65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2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6A81B-835D-3453-68E7-2A974F22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D3D4CD-D814-FD85-F00B-F34C8E0B3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53534-5AA4-9D03-5125-FA4FECD9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601BD-AD89-8708-A11D-88B2454E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6EB21-8BDF-EF56-7539-E5A5C3F6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152098-3661-2BB8-514D-9EC5B3448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D5BC2D-96CE-F535-16B4-0CFCEED6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E36AF-EE6F-D7B5-9986-EFC83599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42F9E-DAC7-1D14-DC8F-973642DD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C065B-DD86-558C-5942-9E2954B3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7EF61-D939-5C22-57F8-6A33936F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59B64-6859-45D4-0269-AED8124A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FAEF6-97E5-6143-08FC-6C3DB828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C7AA1-C5AD-5343-142E-E1BC0C0E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0D131-E239-14C3-F395-EE5F24F0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9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E90B2-A43C-0D30-B870-3771670D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72B0EF-8D0D-4D16-7A91-1090A859D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846B6-179C-5C82-2A3D-0D85F0B6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91A20-1EEC-50C6-4869-BCE4279E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8C63A-3E1D-6D9D-4C6A-67F65033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700A7-359C-0B6F-1BB9-917150B7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D7536-F01A-A51B-9589-6AE893428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979BAB-7161-A472-B1DB-E91ADF164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F1F413-88C8-8319-22B8-BBD659BE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F94F1-DDA2-A7BF-EE00-C5895683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5F43C-E5EA-5E7E-43D6-4806C86B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4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50AA6-69E2-D766-CA12-5DAD35E1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50419-84D0-8B85-4ABD-B8124F27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17EA15-2807-E9D8-EF7A-44B1FB419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CBAB37-CBB5-25A6-558F-4EACE86F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F290E3-DEB7-BD6C-083C-4411A1A2E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8B443-7CED-CBE4-3E58-EE51A4B5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B8230B-C82B-0D7F-73BC-F72F0801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9DA020-8F68-E826-49F7-FABB853E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5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C9DC8-7E72-80EA-CF36-69137119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3A98A-9590-5E51-9C7B-E7A75626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B4A6DB-492A-F18D-DA7C-600FFB33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1FE43B-CCE6-B19C-D776-A1F6FE8B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7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633BEA-9D9A-2DD9-15C9-B0B11D05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598C3F-DCAF-2C06-D836-964F9A99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4608D-E340-6367-747E-9CEB1E5E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95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E9ED4-C082-EF6E-25C9-1ADB6243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5E38B-D13C-33D9-DCBD-017FA814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ABAC28-E632-9AC9-ACBD-B0F924F35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C251F6-5293-488B-17D7-6F744B76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84300D-AD18-80A3-DB08-03B03182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36460-D3E3-68BA-4BA9-BC64DEB2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0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C9961-7F26-6EE9-887A-E6E758E7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6ADB2E-63E1-214B-1317-4F8E5601A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934CD6-9367-2546-946C-9EF86B168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5BE0B4-CD3A-DD33-0778-A9130DE9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0156DB-34DD-8E01-52F9-32B1A290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5627D-3C09-C8AD-2CFF-929A16A1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665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7154E2-6553-8605-A93B-7BF043B4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688A5-5599-55D1-173F-6845AA6D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FF2D6-B92C-459E-137C-771D5C1B2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431AF-418D-447D-A611-689E063CF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5A598-C61C-887B-714D-A135740F9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43668-D945-5286-6522-75B817705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20C6-95F6-4AE6-A1E9-753787651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7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218" name="Picture 2" descr="8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0883.跟着圣灵走</dc:title>
  <dc:creator>Yihao Zhuo</dc:creator>
  <cp:lastModifiedBy>Yihao Zhuo</cp:lastModifiedBy>
  <cp:revision>1</cp:revision>
  <dcterms:created xsi:type="dcterms:W3CDTF">2024-03-10T21:08:43Z</dcterms:created>
  <dcterms:modified xsi:type="dcterms:W3CDTF">2024-03-10T21:08:43Z</dcterms:modified>
  <dc:description>
883跟着圣灵走
是主爱让我们像高山连起来，向前走像那奔腾澎油的海，
跟着圣灵走永不再回来在这个飞旋的时代，
让我们真诚的彼此相爱耶和华是我们得胜的元帅，
铸成一座座血的长城，福音的旗帜扬起来</dc:description>
  <dc:subject>
883gzslz
szarwmxgslql，xqzxnbtpydh，
gzslzybzhlzzgfxdsd，
rwmzcdbcxayhhswmdsdys，
zcyzzxdcc，fydqzyql</dc:subject>
  <cp:version>1.1</cp:version>
  <dc:language>zh-CN</dc:language>
  <cp:keywords>投影</cp:keywords>
  <cp:category>投影</cp:category>
  <cp:contentStatus>索引完成</cp:contentStatus>
</cp:coreProperties>
</file>