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B3E5-3558-A2EA-B9D1-B01E2C02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5B1DA-BF5F-B119-0E2B-FE649AC7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35BAA-125F-BADB-14B8-06265D14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20F7-E2F2-6CAB-64B6-CE08322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85E2-3937-7534-46F8-E59CEC0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3B66-F687-0FCC-DFDB-1BBBDCEA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227DC-996C-E83B-790A-50A9842ED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C41F3-AC8E-658B-5451-DA2AD36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470A-ADB1-CEAF-6408-6D76E130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43F1B-E5FF-9B9F-2380-A97EE90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8055F-11A1-6001-52CC-820503961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5B15F-51DF-E900-731B-9CD1A4F5C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7B09A-63FF-0793-260F-56979EF3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B1FFF-B243-2EA0-50E3-E2CB559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C13D-63DA-2015-BE3D-F160DEC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E9E0-B780-41A5-438A-2B3416AE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B2F91-3AFC-5EDE-424B-E420BF09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6BFC6-8BE6-FDA1-7694-18047BE2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E659F-5AA3-FE9D-C684-8EA90497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ED12-9FE4-9559-5725-026506B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428D-C890-3EBF-46A4-657D4F7F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B65DF-C877-9027-E3C2-782CD39E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9F729-B1ED-8058-6925-3E73EFD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AF589-7345-3E2D-381F-8CD28BF1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E31D9-FC26-7B65-C9BD-D229601E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08D2-25EC-A020-9DF8-F1CD07A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FC697-8CED-BE4F-0B91-A655CD13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F03D3-766A-15B5-90C7-DA17A95D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5F5C4-B73F-6863-ED47-6DDB0167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AB1EF-FE78-D4B6-3FD3-CB5649C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F7CFE-E674-5E62-7A8A-73F8CA2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EB1C-72C5-74A9-E51F-E3E3277A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5C740-CF83-4C06-7DFD-2466B927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50E8F-AEDB-311A-D0D1-EF2171B8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B0E95-75DE-B8A5-E61F-1EDBA5B1B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9607B7-E02F-3D3D-CBCE-F55C9C390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23D323-C710-67D5-8A02-57A49A52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C168F-50F2-7AAC-65EF-DB8FB787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12229-292A-55AD-AE3D-2F229F2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3F28-94F5-838B-931E-26BA26DF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A8E30C-9121-648F-E9F2-D1734460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32DB1-5AC4-00E2-8428-C91E753F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E103B-F08A-B7AB-737B-7293CBA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4A8BC-356D-95CB-9895-2104615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A0E2E-2D58-EDED-4B19-E6009D25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EA132-5AAD-D3DE-32CA-E2126D9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CD49E-46AD-D7BD-C564-4A75F7F5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E36AE-616E-2216-D559-826D1B7F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5957E7-40B9-EFCB-4C33-91FB0F39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3ED62-46EA-A08F-8CE3-AF39D54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7EAEB-9BF5-707C-0C98-79416E5D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67BAF-6CCE-BE55-E598-1552240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C9946-E9BF-47FC-24FA-95914E7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40725-99B2-5180-C869-92238FE16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426ED-86F2-DDB3-A817-64C3301D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7198E-2AFA-BD1A-9FE0-ABC9C8FD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4E720-94A5-BED1-86ED-64BCC49D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23B15-1E52-D1FD-045C-C5ADCEB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827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B1ABD-DAAA-9A61-938D-2DCC09BE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FA1A-D93C-1527-FE7C-99F70533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436A4-CAAF-B26D-56A5-8B91D3AD5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C4177-1178-8ABB-A048-2A6DB8776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4A43-4B97-5FD3-2E78-D76A4AC7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314" name="Picture 2" descr="8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0887.合一之路</dc:title>
  <dc:creator>Yihao Zhuo</dc:creator>
  <cp:lastModifiedBy>Yihao Zhuo</cp:lastModifiedBy>
  <cp:revision>1</cp:revision>
  <dcterms:created xsi:type="dcterms:W3CDTF">2024-03-10T21:09:00Z</dcterms:created>
  <dcterms:modified xsi:type="dcterms:W3CDTF">2024-03-10T21:09:00Z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