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A133F-8B8B-9C59-246F-6AB96169A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112341-70F0-4BB8-B0E3-C1BF44C69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75B3D-58D5-EFA2-9BB5-BD51A526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48AF4-3F2E-732A-3AC6-85CBDFCD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E74DA-A020-7C2D-5A18-4F3FE526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33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A005-A88E-5774-AE6E-3693E8B7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2578A3-5098-957B-AA29-1F4464220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6CFAD-1AC7-5E18-1072-7770AA60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CFF9A-2FDE-C452-5658-E61F9674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F7187-224D-8AD6-12C8-79609A52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8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AB299E-0144-1F99-1517-7D3451DC2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145D8C-88F0-043F-E254-6636D37CD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FA3D0-FA85-AC1D-6C56-E0559E37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CA738-FFB9-11EE-643E-177F5574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36036-5B5A-42AD-E52A-68EA53D9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4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288C2-2CBE-8192-1906-F7329C22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22C58-1F7F-5EE8-54B9-A6152591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EE7EB-B888-B56F-DB5E-ABAC5262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83A1A-B4C0-ADE9-290E-032AF99B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1E471-C85A-47B7-8F6A-FEABA81A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7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D4DDD-D4CF-61C0-D026-4B6B340B8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0B03D7-ADA4-3240-93A0-AAAA03F27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29F9E-4E9A-7103-DF05-DEA79DBC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DA172-6B83-398E-C614-F474F5EB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4AFCB-2A5E-5986-B4B6-03E8120B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65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9E461-8F5F-7711-7E48-A00DCF60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B79C7-923F-3087-0CE7-102522DB8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FE7BA3-C47E-1017-0CFF-AEC6A990D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EA8B57-EFA2-134C-F072-D5B4E5C7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266CD-D63F-FA0A-727F-82096372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59DBB-6467-C5D4-E254-9CA007D5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9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4309C-BA01-AAF2-B68C-AED1E1D9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A547EF-B86A-4116-9EFA-68C9E12C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5FFB1B-3794-241B-C2FD-CF1A14041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5C074-2BBA-4AF4-5A31-B051E6D5D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5D744B-5007-BFC1-24CE-542F503D8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52F16-C82A-6C9A-1B90-CB30E1F6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67D278-7986-0A08-2433-7A1F8EFE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03F8DD-6FFB-074D-06C2-FD3C081C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2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C43DE-CB49-2350-AD33-F8B3F646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A59423-2AC0-CECF-FE10-32D72E47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88D0B9-3E12-28F2-20C8-E9BC4DFA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71E6CF-B040-32DC-19AE-5E0AA98F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79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3BD0B2-67D3-51C4-633C-A9029D20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CE4E8A-51BC-14B2-63D5-C9AAA9F3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54F6D-E022-E179-020A-0C2B2362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131C6-ECE5-1D9D-BD9C-5D96F362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6C8D3-ED81-3095-2365-530E0AD23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4ECF9-2E15-B386-0FB4-BC452FF48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4FC1D-C1C6-B2F6-44F9-B2B89A55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7A3CE-A332-2EF3-EB3D-F1507988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C82DA-1CDF-DBB2-9625-D65E27D1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78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2796E-3D33-7F1E-AD8C-EE761ADC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7EC152-0A70-0B98-C97C-E32E3570D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0F10C4-3FFE-065E-0004-A199574B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9A37CB-D182-71A5-5C1C-B59E8ED0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BAE79-4017-4D97-C13A-8E0589CE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CC2516-E5ED-F582-4926-1FDC5725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2904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E24CF9-0C00-5244-5762-20141751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98A87-DF87-B3AD-EA2A-F47347462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C4CAB-6BA1-2009-FB96-BD36E7F00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3F5CC-7E25-7F72-5A89-A06A18933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FFE3D-9358-E3A5-20C2-5CAC24009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9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62" name="Picture 2" descr="8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0889.爱是什么</dc:title>
  <dc:creator>Yihao Zhuo</dc:creator>
  <cp:lastModifiedBy>Yihao Zhuo</cp:lastModifiedBy>
  <cp:revision>1</cp:revision>
  <dcterms:created xsi:type="dcterms:W3CDTF">2024-03-10T21:09:08Z</dcterms:created>
  <dcterms:modified xsi:type="dcterms:W3CDTF">2024-03-10T21:09:09Z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