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3DD00-11B7-3603-E922-D48F1F76F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DD4C47-E5F2-898B-9673-453669A38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1C934-20E4-690E-4E54-E539B148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C2CF-223D-472F-9AC2-985BF7C5DA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A302E8-27FA-1E92-4815-188217EA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FBEB18-052E-6D56-FF4D-5022796E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80CA-E56F-4A8B-A959-96ACCF06A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0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F981C-F5F2-13C0-E73C-6905D053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8457AB-1B2E-3576-DE2C-C4731C2EB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7555D-9792-B014-24BE-71935E9D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C2CF-223D-472F-9AC2-985BF7C5DA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E1568-DCEC-CB3C-AE81-B4F64ACE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B611F1-E181-E6FF-3893-469B7B1D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80CA-E56F-4A8B-A959-96ACCF06A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45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7D5B7E-0FFC-BDB5-10C0-3845A9DED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7E0C5B-8013-2CE8-6C55-CEB87B045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1AB48-C3CC-4209-9E1B-D50AFC12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C2CF-223D-472F-9AC2-985BF7C5DA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46BA9-8815-2364-8FAD-F1FD909C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071C31-D8B1-81F8-D4CC-EE403BA9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80CA-E56F-4A8B-A959-96ACCF06A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62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CA394-9CE7-9C25-A653-595D51FF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DC6F9-A5B1-2F08-36F5-72D58D507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EF46F2-806D-AC24-7ED9-D6DDD6A1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C2CF-223D-472F-9AC2-985BF7C5DA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AAF1AB-6830-0543-187D-2D835283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B0DA1-5C95-0985-3D87-5E2E296F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80CA-E56F-4A8B-A959-96ACCF06A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69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54686-B15D-B76F-66D7-38CF60BC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E82D1A-37B3-2A45-5C49-560D9FED5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6EBA5D-9007-7B61-6B28-752613B8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C2CF-223D-472F-9AC2-985BF7C5DA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FC25E-DD7E-3349-47E6-E9EA2FB6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56B6F-DC68-541A-95F7-8E5414C8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80CA-E56F-4A8B-A959-96ACCF06A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2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72363-5CD8-0B2C-93F5-EF2A8B11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719A85-14AD-39A2-1161-0F23DB5DF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974C5F-9FA1-7DB9-520D-5FF982319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E8B711-8B76-AFC0-19FA-010547BE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C2CF-223D-472F-9AC2-985BF7C5DA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4706CD-6506-46AC-7530-EACE67B0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0D680F-B943-A30D-1DCA-96EBC2E7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80CA-E56F-4A8B-A959-96ACCF06A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8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97DD1-D491-A91D-14A6-227DD4EC4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EA42F6-F55E-1CF8-544E-56F4899A1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F84BA7-6604-3207-D377-113AF4863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F87A51-26C6-791B-F5F4-8139AD8B2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0B9E8A-923A-11B9-84B8-2E1330249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227F1D-CA13-97AD-0C08-059C0E1A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C2CF-223D-472F-9AC2-985BF7C5DA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E8530D-EC65-7577-965E-A529BA72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F9B1FB-50DB-536F-730C-649543CFB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80CA-E56F-4A8B-A959-96ACCF06A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10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920B0-5A6A-8AC1-CE69-4583256B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A52B1A-BB56-6E20-7404-16726B04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C2CF-223D-472F-9AC2-985BF7C5DA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7A4A17-9F61-C0E6-16E1-7B445968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A20920-A167-5A89-3B14-BDD2ED61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80CA-E56F-4A8B-A959-96ACCF06A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4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9DF138-C201-9733-3DFC-1315CFA6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C2CF-223D-472F-9AC2-985BF7C5DA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1C5E75-E5CC-00EC-BC62-95689FCD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9B67CC-0A6D-14C7-0A4E-48A986E6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80CA-E56F-4A8B-A959-96ACCF06A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9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368BB-2A6C-78D1-64AC-119BC59B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069132-77D8-30C9-4F5F-E0E5E936F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77C56E-30C0-2EB2-57B2-6ECE00E99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389B05-AB8F-2A86-A4C2-73695E76C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C2CF-223D-472F-9AC2-985BF7C5DA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25AAC0-CA31-A291-3D08-BBF0E7D85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D38499-B670-7E4F-DA0D-037C4B60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80CA-E56F-4A8B-A959-96ACCF06A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02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383BF-9CDB-78F6-152D-0483FDB6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CD7E7E-30DC-922F-DC0B-2B7ABEB42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DFCB68-8606-F111-8B4D-17C643028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AEBF01-F6BD-E3F6-F6B7-97A2E984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C2CF-223D-472F-9AC2-985BF7C5DA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5A4634-936A-F2EF-6829-B9308DBE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199F69-5418-6AB8-BBD6-8FCA387C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80CA-E56F-4A8B-A959-96ACCF06A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41360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C66D70-26CD-6820-FC66-8138ED709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FFBFF9-CF6D-0144-6DD7-DB78D5795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11D04-EC97-C755-72D2-A4ADA3082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DC2CF-223D-472F-9AC2-985BF7C5DA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0444A0-A9A8-D85B-C156-B5FC3A72D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572E6-B76F-D7A1-88CE-36877120B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80CA-E56F-4A8B-A959-96ACCF06A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88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2386" name="Picture 2" descr="8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0890.兄弟相爱</dc:title>
  <dc:creator>Yihao Zhuo</dc:creator>
  <cp:lastModifiedBy>Yihao Zhuo</cp:lastModifiedBy>
  <cp:revision>1</cp:revision>
  <dcterms:created xsi:type="dcterms:W3CDTF">2024-03-10T21:09:13Z</dcterms:created>
  <dcterms:modified xsi:type="dcterms:W3CDTF">2024-03-10T21:09:13Z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