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1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768E2-E237-F5A9-8151-F9F49D220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6FAF1B-8538-9631-A65C-1C0C2C31F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1EF55-A186-F454-180D-108722BA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888EC-D913-4A6E-BF18-0A3DB15E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F0011D-0E85-80D0-344D-671B1EE3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81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3D5DB-875A-DD0D-0B91-A799FB37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FC7FBE-02F9-18C0-BF49-41E3A2947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C6394-EABB-BC46-FB56-3B2C9F19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BA3FA5-17A3-F72A-2180-BF79B607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81735-EDE3-7968-50BD-844DBE8B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30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905F3B-8D6D-803A-F3F1-C4C1C315B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67CCD1-0380-1AA9-582A-ED210E671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62434-CEBE-5E83-705F-3340E27A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DC11C-441C-C276-D56B-2EC84151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03AC6-801C-3E25-C9C0-1D64817C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4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595B0-6294-B31E-FEC8-799BB146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BC177-D500-B69B-B32F-8D4D8E7F6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8A69F-142B-A2FE-5B8E-369882D1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DF468-46BA-F5D7-448E-9A1A2BFA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F2994-6A0F-A783-4B9E-BF8B29C8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18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2B619-AD99-8BDA-BB24-0F218B47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78C284-01FF-0055-D159-50126595F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5318E-BC13-EEC6-8484-E8F5387A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E16ED-9403-BD6C-F8BE-C5E89B60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28920-724D-41E0-D884-34B58502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49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974D6-B6A1-D623-11CB-6A1ACEE0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2EEBA-6795-5803-DD21-BF6EE07FA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97386-B4E8-4B44-2B3F-3291D0B80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34C1F-26A0-C3F7-FB8E-BC5D9A1D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42808-71AB-1CB6-E9C9-7B1F1AF0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D1A195-EBD8-228D-1094-4B718934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1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62A85-DDD7-9654-2CD8-D36FEB30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85D26-F5B4-2843-743C-24A8BC35E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23F3E9-B3F4-9EAC-7917-B5D95E6AB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EFD445-B61C-388C-D07F-47CB29B86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493DCA-FCE2-E921-3C24-71512E29D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BE486C-ADF4-4455-A9E0-C4D56804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3EA435-602B-4F5C-E53A-FAEE5C8C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38D887-BF00-4053-A71F-437071E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7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0F29F-DB01-7443-03C0-AE4D3338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ABD07A-E87E-1AB4-8EC7-CF164C07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9C4EED-6A81-4453-5A45-262C74FC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B6765A-0E4A-E1BA-5B32-F4FF03F0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E675B2-6574-1D06-8C75-293B2D1D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242DD0-D0E6-C7BB-61A5-44CBCA56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5235B9-0D32-6A58-9247-E8D053C2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62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53C7B-E8AC-5F42-0C8C-7E821FF75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0B0E4-451B-F665-F379-42B66D755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D74BE8-13B5-07DC-9AFA-04AEC88A6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0112B-BBF9-CCE2-E530-7A65E775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41A0B3-677F-30FC-64C7-ED3241F8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4A42AB-196D-3B3D-B6C4-9BB0FFC3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06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5772F-E22F-75D9-2150-69DD8FB0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D96900-0B80-6F7E-B8C7-121F4C1EF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A95348-B747-70C7-D030-AE202D2E4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17C0A9-0AF5-9448-E217-F96E3A25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451059-F09E-FFD1-FB6B-7F616CF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99244-300F-8A20-A3DB-C6B0BCB2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0784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B96A3C-E649-963E-49D6-E169AEC3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0CBC1-3DEA-0523-5747-1AB409A5E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ABF4B-7D6F-8EB3-6053-465261BB8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0433-8B89-4A40-99F1-A438605991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E313C-2DCB-B7DF-F0BB-4BD49460C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A9E79E-931F-32AD-24A0-50A3487DA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C98DC-A7AF-41B1-93F4-264F3C4D79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17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482" name="Picture 2" descr="8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0894.我们是最幸福的</dc:title>
  <dc:creator>Yihao Zhuo</dc:creator>
  <cp:lastModifiedBy>Yihao Zhuo</cp:lastModifiedBy>
  <cp:revision>1</cp:revision>
  <dcterms:created xsi:type="dcterms:W3CDTF">2024-03-10T21:09:31Z</dcterms:created>
  <dcterms:modified xsi:type="dcterms:W3CDTF">2024-03-10T21:09:31Z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