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EB32-AE8C-DA0C-032D-9334026A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B2955-2EEE-9069-5685-25616CBE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AEBCB-6BDF-DB7A-3028-59FF49C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E7CC2-F4ED-291B-92A3-74A701F7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3AAB1-75FF-0FE8-73C6-2D3B5E55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EC998-624C-9957-DE56-B83C6C2A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085C8-6443-67B3-E1AF-EB83CE4D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C9EAF-F547-7A8B-EE2D-F00D8C5E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C5B2-4EA7-6925-CB27-FC8E425B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751B-BEF9-EE8A-DAA3-DB46E34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A67AA8-F635-6EA9-AB6F-6E878006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AB4FE-7805-5B5F-6341-E24C6DF2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3AD2-59C8-4232-DD46-EF8435D9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9C221-249B-BF64-7DB7-0A3E153B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817E8-5C5B-8B35-7D0F-FE7F2677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29CA-609A-657D-62CD-3437FFFD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45CC-0A17-4312-2CC8-CA9DB25C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35401-7970-B155-71AE-9356392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6F2BE-C5A9-9150-3569-66ECD5B9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56C20-363A-C1F1-9C32-700E5FF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3C85-07F5-87B5-0A78-94037589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46318-63A4-E3C2-A92B-D00FB1B8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89442-BB1E-5699-BA89-EDA7895C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0D9B2-AEE4-35A4-E07D-B92D04C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95CE3-85D3-F473-C715-EFABB82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D50D-6999-1CEC-BD17-AFA4696A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6C79-9502-149C-A84A-2C107AF0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7A882-13F0-DAF2-6955-CAE225AE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DDE67-9102-CFB8-1FCC-1AC3CB5F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192E7-6DED-587B-63D6-7BD7AC57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EF3F4-47C8-D94A-DFB9-8C77575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00AD-06A2-91C9-CC5D-C4E755D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A7FEC-3E14-6847-985A-2CFCCA6E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16277-FE24-D7BC-3A21-0C3F1EE2B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22542-5F95-9997-946D-4E63D3F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AC179-5275-2E17-964B-32F43737D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1EE5E-E772-4A7A-149C-C91BF09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58057-0B29-2B10-0D78-41EA8A7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BA336-74B5-0C44-96B4-6223AF9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26FC-D48E-2180-0DF0-30A080E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81A56-D5ED-26C7-DE27-ACD62ED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FAF89-1A9D-11FC-11DB-942CAD23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C0803-277D-A365-F7B7-5F43010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8267C-C89F-10ED-1D7D-2269759B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9F4432-B6C5-B6A5-1E2A-D4FE37B6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8B9FF-7835-0719-9DC4-B4FF5E1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F5C97-E5C3-2A5D-06BA-DEE7012B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BCD6-C5B1-0604-7541-0AF0B9D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D8CF4-5156-924C-92B9-E9F99FBA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FF2C1-BBCA-5DF1-2A97-915CEEF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E155A-3347-110A-AF9B-77AD5866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B99E3-6C9F-0D45-D35C-E2B3196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C76A-1B89-24B2-4177-758C31B7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35D81-6A92-676B-C276-A20F111B2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8F127-03D2-C33B-A953-B8D315FCC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5D34D-5F6C-8891-2CB5-8C9A937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1F26D-7AF3-1D47-4D9C-2CE2EB6A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22E4C-80CF-7FC3-23CE-1422E4F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327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4616C-2859-132C-F44D-4FEDD71C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898A-4BA3-5650-6F12-5C770FB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A542-DF4A-84FF-9A96-6395E20C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1715E-0BEB-6023-8862-C0BB4A76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72A34-0703-3199-80F4-015D9545E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506" name="Picture 2" descr="8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8531" name="Picture 3" descr="8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0895.在基督里我们是</dc:title>
  <dc:creator>Yihao Zhuo</dc:creator>
  <cp:lastModifiedBy>Yihao Zhuo</cp:lastModifiedBy>
  <cp:revision>1</cp:revision>
  <dcterms:created xsi:type="dcterms:W3CDTF">2024-03-10T21:09:35Z</dcterms:created>
  <dcterms:modified xsi:type="dcterms:W3CDTF">2024-03-10T21:09:35Z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