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F02B6-DC8A-F63C-1405-0FA00463B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588803-F39D-7279-D599-95A16E84B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31DCE-757C-3E7E-8944-69B7CC07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29D3A2-8624-6DD2-E2EE-FED314DE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09313-3292-8268-8B43-D1850526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2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70F85-FB01-1D57-223B-43D5E60E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6B71F4-C21D-CF3B-4213-D6D8FE076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113CA-788D-131A-0589-1726C5FB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261FB-4C43-A392-90D8-098AB4DE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E19AE-3615-A314-D326-4195D3E1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52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56011A-5B59-1215-07D6-6CDF9B0BD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95BC94-312A-7E35-CED6-AE954FA04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E76E9-C686-5060-77A4-60D88F80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5CE12-C710-1738-9CC5-67721422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C66EE-8660-29F6-0EF7-DDAA28E8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56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36AF8-76EA-D596-21A3-7E5903F8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A9454-8FAF-079A-3082-435A7BACF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018D0-690A-E0F9-5221-1DBD5418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B8645-4989-0E0D-4E88-14056BBF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E3084-3E52-5AAA-0B21-04C792E6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8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1E75B-E3A7-E655-4B1A-E2528797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F0CB91-8DBB-27BF-7603-0E0D45ED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31D05-A367-4043-957D-92760633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FA71E-0FE3-633B-90C6-97D6559B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A96A9-C1C5-180F-89C5-E528C167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77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05B98-8DEE-EE0B-B69D-7EF27D52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2F2C8-4BBA-B2F1-B685-CC999DED2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BA6C3C-05A8-FAD0-829D-C32D9BE65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34717-1AD9-0D8E-F25B-FAD556CE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C6AF0E-703D-43C1-3F4C-10B9145F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7A96A3-E55D-154B-B0DB-67E7D867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2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F980E-96E6-AB96-BF79-53413BC0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E5FB8F-81AC-65E3-C19D-E4EE8FA49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3AFE8D-AA6F-1DC3-127C-DAEC806C4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FC2624-BA7C-21B2-9C00-71F0B3AEE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E1C884-B382-17CA-85AD-5A58E6FFB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D1340C-824E-26F0-840E-3EA22ADA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7CB3BE-3302-9367-A129-214A84B7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47EA4C-E9CA-49A0-05DF-6B8FBFAC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0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4A30A-0A70-4488-00F3-74E33303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05ACF0-604D-659D-7870-C63C1366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DB286C-A47E-DFD7-67BF-70273985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81C486-D31C-DD54-E2F5-D15927CB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9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7F978C-B797-2A23-6046-C451DFD5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BB5DCC-369C-D6AE-5275-2AF94546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ADDF01-973C-F843-F30F-51080FE6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23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90184-AC86-59C1-F4FE-017357DA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0E6A2-CE90-655E-73EA-3511C0C4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AE6E63-7D37-7206-9EB2-0D0AC789E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F2525-9562-AB99-61AA-B7F6BA30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C60C2C-0510-1C01-15F8-F581A3E8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BD7D2B-0A43-CDD9-3F7D-5F7F8B8A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5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CB234-EF30-4311-E7B7-94BA7DC2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5F3AC6-1E2E-5FD0-5E92-F2EE86289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85CDAB-EA76-F7F8-A080-5421E7C29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2FA81-F833-30E9-BC42-7C7D816B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E6321F-FF93-C769-E54C-4C367CEB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C0D8C1-E5FC-AAFA-4B9D-87A81E95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0040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686173-E4E3-719C-CD98-9AF5B0F3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A0B966-085F-3746-37EF-42553689A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25084-8721-A3FC-C32A-A6057BC9B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B906F-6F82-4A34-818E-505EBDC937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04F2F-49A8-D270-DA91-BF5ED6ED5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A35E6-20A5-384F-9078-648504E49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A86C3-6E94-45FD-8E4E-403FCD55A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00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8530" name="Picture 2" descr="8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0896.一群大能的子民</dc:title>
  <dc:creator>Yihao Zhuo</dc:creator>
  <cp:lastModifiedBy>Yihao Zhuo</cp:lastModifiedBy>
  <cp:revision>1</cp:revision>
  <dcterms:created xsi:type="dcterms:W3CDTF">2024-03-10T21:09:40Z</dcterms:created>
  <dcterms:modified xsi:type="dcterms:W3CDTF">2024-03-10T21:09:40Z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