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5ED6E-F800-1B9C-1CF7-06FCA26F5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9A688-590D-7453-2B38-F3F07AF3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D0CB-AC7A-4FF0-0873-545BCA6D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82389-5A16-A170-93D5-E8BCCB7B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0B8D2-66DF-D719-038F-24F7595C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F4512-F6A9-D803-AC96-D82169DE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981A9-6C2F-2124-14F0-148EDFC1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8028D-4746-53BD-B668-12D0C7DB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51B9F-20DE-6377-07B7-F4CA4B06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5443-E137-66E5-923E-493A7E99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7BDAF-EE6E-C058-0FD2-562828F3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2EFE1-41C1-3659-5902-2876C2724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3D26-8987-5E7A-9888-33651B33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F5B5-7F32-C553-A6B6-CCC9051E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15BA9-0E34-14D7-45C7-3D40F7E2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884B-2094-BE5A-0524-76D77136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F525-F3D0-9118-688B-7D48AE68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DE38A-B550-C685-DEFE-2761EAC2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4C7B8-FB70-45BE-9245-2DB2684F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51EEA-9AED-DF84-9A74-729CB445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3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D7DA6-E638-B226-11D1-4BB38C87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8257B-3C2D-2329-A0C0-A2798094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005AD-C91A-9CDB-AC2B-70F2D31E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D3FCB-BA53-62B4-955E-7890F8CC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D31B6-0D80-4BD8-96B9-E2D8F96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5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B1E7-CBAF-F409-E340-2266DA2D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A1730-0ED7-82A2-8C3E-EA5498DC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836C4-DC98-D92F-3A40-D8AE2E84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779D3-F1DF-D3A6-D430-3298E28C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6438F-51AD-D85B-6C1D-D16CD907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0BC82-343E-130A-C860-C1F37058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0F04-56C6-E4C0-F5CA-F96C263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04FAF-C361-4B2D-33E7-D5F6692A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6999F-44C7-33FF-6BE5-6E8C2D06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9674D-DBEE-3E86-C3D5-B45C92ADF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FB6FD7-382E-85B3-1D31-78BF23B39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61F394-5BD9-D3A1-55C5-15AA16AA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CE98F7-EFDE-79D7-7569-BF35E03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105DF-3237-0974-B10F-E847B18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9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28699-6B02-B0F5-5FF9-30796073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D313D4-CB2C-2285-4CCA-FFF3E2D3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0558-F846-773A-BA23-1CAE9951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64413A-BAAA-EAB2-424C-EFEFB5B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8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516636-0C0D-FA80-0FEA-0483BF18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C451D-2505-C17A-AB6A-18904638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D9DBE-5AEF-4D35-05E4-6C5B7E54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7005-5D1E-DB1F-3A86-435F7FD3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6EA9-44CD-5E73-E759-19953E75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59190-2284-8E7D-5579-4BAC05A7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ADEF4-F549-78C4-2C04-47F26905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A9EB4-C0C4-4A7B-09A0-43DF5164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2702C-BC7F-4357-E951-1F9815EB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3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A9AC-D769-E128-0885-6A5A4BB0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758088-1B96-222C-B615-DE328C20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321A3-7E37-52A3-BAC3-524E4AD69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E9F51-A0B4-2F65-7292-3F2DBB08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43236-3634-9545-9239-64BB862E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DF0FD-0369-391F-AD96-F5EF4F5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98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80A7AD-46CA-88DD-06BC-EE94F37C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2A8A9-93A5-B310-79E1-0AA13463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6C7AA-A412-57F7-56AA-A42DA401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6E46-BA6E-43D8-B233-0D5DAEF78C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464E7-52B3-02F0-5B99-68C0A5564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41875-0C7A-D649-A749-5712467B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33F9-7D4E-4987-8719-C2D3CB22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02" name="Picture 2" descr="8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0899.地的四极都想念</dc:title>
  <dc:creator>Yihao Zhuo</dc:creator>
  <cp:lastModifiedBy>Yihao Zhuo</cp:lastModifiedBy>
  <cp:revision>1</cp:revision>
  <dcterms:created xsi:type="dcterms:W3CDTF">2024-03-10T21:09:53Z</dcterms:created>
  <dcterms:modified xsi:type="dcterms:W3CDTF">2024-03-10T21:09:53Z</dcterms:modified>
  <dc:description>
899地的四极都想念耶和华
地的四极都想念耶和华都想念耶和华，
各国各族各方的人都来归顺礼
池的国越发昌大越发昌大
天南地北呀是一家是一家
啊大雁起程了
啊主快回来了</dc:description>
  <dc:subject>
899ddsjdxnyhh
ddsjdxnyhhdxnyhh，
gggzgfdrdlgsl
cdgyfcdyfcd
tndbysyjsyj
adyqcl
azkhll</dc:subject>
  <cp:version>1.1</cp:version>
  <dc:language>zh-CN</dc:language>
  <cp:keywords>投影</cp:keywords>
  <cp:category>投影</cp:category>
  <cp:contentStatus>索引完成</cp:contentStatus>
</cp:coreProperties>
</file>