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8B639-AD9B-D8BF-A9C2-6AAE697B8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279D7B-FD3C-1307-46AB-BB393486E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01961-175F-D9FD-53AD-34E43A51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4066E-E03F-F435-23A8-0DCCB40C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12B89-9FFD-55EF-5591-17DE5D1E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14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F1540-8A13-DD0B-BA2D-8BCFF807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70A3A-171E-E275-73B7-6D6EE1E05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C2772-E2CD-2CDF-CDEE-06223BF1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74B26-D119-46C2-3CA3-458780B5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AC23E-EB87-2C5A-6386-F18F33B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7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F54BF4-E6B4-B551-B73F-16B367E4B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527CB3-8F9E-7830-4B06-8F6448091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1B98E-934E-DF1D-36E3-3644A0D3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4547E-D499-CE88-3F17-4410B253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F3D03-0BEB-88F5-1101-77A2D656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4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4A5FF-E31C-1909-B96B-FB9F6C5D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1DC12-E299-CD8E-ED5F-5D2EF74A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8AA66-9A96-9E9C-30B8-A44E003D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9D45B-3173-8B47-52C0-CD3336E9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C82D2-20B5-5C1A-2244-33BA986C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6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B768D-A81D-66D5-5414-A713A206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8BEC2-7C77-EB17-2926-EE3E94360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40938-848F-3E3F-6EA4-927C2393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AD290-9D08-B915-BFBD-FBFD5DAC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0B2B9-94E0-DF0F-6D01-8000D313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8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AC9AE-28E1-986A-1884-B7F75010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96E5B-BC5F-1336-4072-BCD778023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ACB98-06D1-DA16-4D3E-5271F7BC9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68C941-9328-0EDE-AFA9-B161BAA1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7CA2D2-6513-654A-D262-078768A8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C15B65-CD3B-2C4A-2CAC-52EB9485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FCD59-DF52-7630-26B0-DF618408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4CAD7-49C2-2CEF-13F1-2B4C01FCA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76DCA3-1313-708B-C363-05797D2CB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D53F72-D841-53A6-1FEF-0DCBE7347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18D8CF-36A5-5D8A-8F78-F0647FA6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C18639-5CA2-0986-71C8-AA351D47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2F3093-B064-94B5-225F-EAFAE328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56644-0B2A-0F31-F2B2-A5E80586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2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81DA4-DC2A-6384-0A58-9A5302AA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8206E8-65F8-2166-4D20-C7AB95C7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0E5F1F-027B-ADE9-3885-038C2F48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FF4067-59C0-356E-B40B-0421E962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0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D7EECA-E663-75D7-95C1-FC5F18A3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D94197-BA9F-818C-B0AE-EAF26E8F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D3BE6B-7B86-2D4A-0D4D-626F5D99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9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0766E-A850-C25C-C984-EAB6ED09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5581D-6CA8-5DAD-ABB8-66FE28191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DA0AAE-8769-E5E6-0C42-EE0876ECF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7B3A2-801F-86F2-C536-5F9C7628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DDA752-C65C-51BF-3B1C-62F58310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909CA-0015-27AF-98FA-928D0EDB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65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378FD-B7ED-CE43-A609-6A681F58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06F879-A7B4-2F4E-5730-E4E902994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D8D6DB-8A8E-2DF5-0A15-2921B1B76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C0A028-5E18-EC35-E32C-AA1BE566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9E772-B00C-18CE-8687-6095A25B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DAED0-C5EB-D746-5F10-38CF0794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108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3C714-2370-7DAE-C157-8FC9891A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A4207-9DFE-CF9E-0B5A-D9A565964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21550-CC24-3B33-2D0F-38991CB10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AC01F-FA0F-4F37-A2AC-AD9532909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37D9D-8046-8D41-1811-F18AD3258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ADF69-CF06-5F42-BD47-ECE8F1A92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F42EE-693B-4D92-8DD8-D3B22B95D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53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650" name="Picture 2" descr="9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675" name="Picture 3" descr="90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0901.和好</dc:title>
  <dc:creator>Yihao Zhuo</dc:creator>
  <cp:lastModifiedBy>Yihao Zhuo</cp:lastModifiedBy>
  <cp:revision>1</cp:revision>
  <dcterms:created xsi:type="dcterms:W3CDTF">2024-03-10T21:10:02Z</dcterms:created>
  <dcterms:modified xsi:type="dcterms:W3CDTF">2024-03-10T21:10:02Z</dcterms:modified>
  <dc:description>
901和好
自由真美好饶想不可少耶稣基督放免我们
重价将体赎买从此与神和好，得到了自由的新生
主如此的宏恩你用什么来报答约瑟饶想
众弟兄忘记过去被伤害，生命更昌盛
901和好
大卫敬畏神顺服容怒
荣耀坐上王位坐上王位
我们也当彼此饶恕弟兄
拆毁中间隔墙灵魂体得释放</dc:description>
  <dc:subject>
901hh
zyzmhrxbksysjdfmwm
zjjtsmccyshh，ddlzydxs
zrcdhenysmlbdysrx
zdxwjgqbsh，smgcs
901hh
dwjwssfrn
ryzswwzsww
wmydbcrsdx
chzjgqlhtdsf</dc:subject>
  <cp:version>1.1</cp:version>
  <dc:language>zh-CN</dc:language>
  <cp:keywords>投影</cp:keywords>
  <cp:category>投影</cp:category>
  <cp:contentStatus>索引完成</cp:contentStatus>
</cp:coreProperties>
</file>