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EAD74-9AF5-8684-86FC-395455D3C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83EC0-C7CF-0103-2551-2A2D2CB9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54D11-1F4A-A714-53F0-B095F7B9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E524-6FD1-F396-85AC-828FF0D8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41623-D1DE-3647-A534-EC2A6E6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70FFF-7904-2297-1363-6367E726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14643-DAA3-4F08-EFFF-259EDC9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0519F-5D0D-0FA9-6C5D-AA13B22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6A1CC-E481-EBA6-344F-8350C017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87E0-576F-95FC-5BC0-9EB9200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CDAC4-0A87-D031-4A4D-4FFD9813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92354-B817-9098-8123-3F5B62E6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9E223-C3E0-F599-2248-818C5BA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10DCD-E5DC-1105-91A3-28A0443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A52D6-78A4-4DD8-F04E-DC49BE07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1A5B6-B3E8-0E83-C402-4FD54AF9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5F426-03B4-D7D3-3BA3-E8D44F80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BEEDE-4829-EA78-3DB3-408C998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D9A8A-DEE0-E7A1-209D-FC8A1510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67595-12C6-CA05-881E-A5B3630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1D8CF-48FC-79AD-95B6-22F225EE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57487-C11B-1A98-8B89-699FAA2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C6CED-54FF-775F-2414-4E222ECF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7A5AC-0F14-57DA-3F29-6C055D7D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F19D-02B9-99D1-7724-8911FA79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7885-7A2B-CC08-91F4-D8F229E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831B2-2240-2FFD-D81D-F6253F7B8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D0795-6D9B-3F07-D068-7BEEA4C9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D1FC1-AA40-0F11-9CDB-54FF9865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3FFFA-F9F7-4E0A-DBA7-FC52919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25BEF-A095-214C-EA28-2672BD69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50C7-D5FA-7156-2890-AF0E1459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40344-A0C9-B771-A610-8C140354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BD316-4F7A-52D4-C85F-BE33F5E0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6BF87-70B1-886D-6631-CD551FCA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5BDE1-A080-1F42-B3D6-2E51F7CD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2610E-B236-D720-C0D8-E659FB9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3D133-3AEE-A78F-44EF-EED74A0B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7112F-1DEC-4010-DD21-668C1AA3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1422-0299-A55A-BF4D-7CE9F7ED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EC81F-C4D0-6C83-38B1-E13AAD6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D60EA-83F2-4686-1AF6-007BA695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6C281-5D89-17DC-28F8-11F2D9FC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0FCAD5-5E3C-7D16-BAE2-CEA75201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20B8D-73B9-FAE9-07C3-4E7F9041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68E8-C38E-EAEF-6294-2D93B8C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364A0-1B08-B744-75F3-2AE6BCE5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BC075-DBC8-7AF5-14FA-07922BF4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1BC50-D01D-2164-D55F-1BBEFB8C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C0188-9376-8969-17EC-4A30891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9622A-DCBA-A22A-6503-8A7390B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9AD86-4CC6-3C6C-C3AE-394E08E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D6FB-F076-DD88-440F-4A42CF67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125B7-0ECC-5C30-532F-82401B3DC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2629D-06E8-A4A4-49F4-5A78A063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64CC9-AA27-A1CF-A01B-95432DE4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ABDD-6820-2B92-55A1-FE1743B4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BFE1C-BFE5-4F12-FB2C-020FE194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389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53800-F435-A665-A997-88F93415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AD8F9-1605-F84C-7B50-3891071E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E2757-6881-A979-6B49-34198BB3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4903-E467-4DF9-83BB-7D9F97323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B031F-9F8E-3295-3402-86D296AD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C476-8628-E0D3-F49C-23588AC4B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90F9-4D7D-4696-9176-A0E74F9F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 descr="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0902.活在神家里</dc:title>
  <dc:creator>Yihao Zhuo</dc:creator>
  <cp:lastModifiedBy>Yihao Zhuo</cp:lastModifiedBy>
  <cp:revision>1</cp:revision>
  <dcterms:created xsi:type="dcterms:W3CDTF">2024-03-10T21:10:06Z</dcterms:created>
  <dcterms:modified xsi:type="dcterms:W3CDTF">2024-03-10T21:10:06Z</dcterms:modified>
  <dc:description>
902活在神家里
1弟兄姊妹们活在神家里，蒙主洪恩相连络互作肢体
2弟兄姊妹们相爱要合一，相爱合一才满足主的心意
3弟兄姊妹们求主施洪恩，把咱各家建造成伯人尼村
4弟兄姊妹们殷勤作主工，神的群羊每时刻拴在心上
1虽有时身体相隔离灵中通消息，双膝晚在主前
2因为主正站在门口要来又延迟，单等你我穿好
3马利亚体会主的心马大多殷勤，拉撤路因复活
4主耶稣为兰舍了命要跟袍脚踪，晨更晚祷把羊
1把名提求主施恩眷顾池身体，耳目手足健康无残疾
2细麻衣眼中梁木去掉要彻底，个人成见不可留毫厘
3荣耀神灵化之家使主心欢欣</dc:description>
  <dc:subject>
902hzsjl
1dxzmmhzsjl，mzhexllhzzt
2dxzmmxayhy，xahycmzzdxy
3dxzmmqzshe，bzgjjzcbrnc
4dxzmmyqzzg，sdqymskszxs
1sysstxgllztxx，sxwzzq
2ywzzzzmkylyyc，ddnwch
3mlythzdxmddyq，lclyfh
4zyswlslmygpjz，cgwdby
1bmtqzsejgcst，emszjkwcj
2xmyyzlmqdycd，grcjbklhl
3ryslhzjszxhx</dc:subject>
  <cp:version>1.1</cp:version>
  <dc:language>zh-CN</dc:language>
  <cp:keywords>投影</cp:keywords>
  <cp:category>投影</cp:category>
  <cp:contentStatus>索引完成</cp:contentStatus>
</cp:coreProperties>
</file>