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E5497-1F0E-5D2C-C388-BAD2789E4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F0ADFC-CEF5-2D59-BF87-FA4974F52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1D954-3E9C-AE5D-A43E-35EA43AC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2018C-DB2D-D92F-8E4E-A15C8331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0CF63-D3FF-01B1-877E-5C539FBD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06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ED974-F634-846B-1EC0-FAC6292C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1E5A90-B5BB-6DE4-8AE2-63D538B1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29ACB-C37B-BF9E-59A2-26BF6560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0B3FD-7761-297F-66C9-6BB1763E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D5394-1AC4-7B02-6AA6-022BE2C0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0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9E6058-6858-F5CE-B329-458BD8B20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58E88B-374D-923A-F09A-9D519A21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F185B-D664-25E9-F08E-C3F26E70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F5897-9E45-2EA0-10E1-3C733FB7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28913-6B94-357D-6A81-22F38C2D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2EDED-E4A4-381A-ECEE-495B69BC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72850-2326-1237-79B5-FC14920E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A94ED-FACB-3CCD-1DDF-2056D2E4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F7953-D522-BFD8-C30A-65C881CA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BD1E1-1762-87C3-4130-D311FAED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334A9-99AB-834C-8946-F198BCF6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532B7-0AE1-70AC-10EE-664E5DE2B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5EA1B-7BE4-38BD-CE36-6196CDAD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AF51E-3AC1-C9B3-F9A9-285BB2FB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38489-B931-2DCE-8B4B-11EDDB48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18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3C526-33CA-3CEC-B731-82F2116E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89A59-D2CB-9EA4-DBA6-836AB9C20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DA85D6-E8B1-7EE5-E53D-1CBE729BB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8438FA-7BCA-9C40-64B0-525C8553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9CE4D-D8E4-8BA2-F178-A00FE986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44DCE8-6A9A-61F0-DB74-A7F8A581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0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65196-139F-3C4B-4C32-2E8828A0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24C54-61E6-E9D1-6CF5-17B8C5485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8552D7-B75C-79D5-EC25-7AD0D8252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1B1971-1298-A5E9-DF3A-F50297C0F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98F0D7-9044-B3E5-3075-8E60579A5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ADAACF-D9A7-4A3A-FABC-15E5D846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0538F5-CBF7-1CA5-0C5E-D8C19358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5E647D-1BF8-E3BA-24A6-2CEC6B79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2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6C034-F3EB-B8D8-4317-17F8CF3A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B331B2-EFCD-6CA6-32CE-43AF1FD1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57465B-F1BC-1A51-61FE-5DA3175A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7A93AE-545C-DD85-04C3-0F3F2DE7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7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C4A37-8E20-CD85-DC14-31089671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8EC4CA-1049-F47A-05E8-F95960E5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CED08-E580-59D5-2C14-ACB70ABF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24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58496-1ECA-8766-5C5A-682DF7B6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18EA5-82A0-B41E-84DF-CC6C1377F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224E4B-D1E5-7BDB-4D25-576C8029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C2042B-DF3C-EBE7-B75A-20306271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D15801-8DD7-CA5A-E1A8-C1C45607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C40AB-D585-9244-F1EF-79D6B149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11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0ADBC-4678-AC24-CFD8-FA8BA178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D9C5F1-EA38-6DB5-0AA9-D6D626E98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BDFD1-EFC8-6160-0DF2-2C30015FD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F05C2-2BAF-7FEB-D773-8AD0A789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992A84-C4BD-2E4E-2E4B-A33E6056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EBFEA8-1557-CBB9-4919-581DE759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60891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96C7F2-F902-9D77-DD0E-582A7485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3D36C-2448-3F87-37C8-27A89523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469C0-BB7C-3384-7C84-B3B9470E8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0540-18F3-47C1-BEA3-926EB97D7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FEBEA-611B-7A73-2E40-766BF38CC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DA524-EA5C-4669-D480-235DAB5C5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C9DB-CE00-4CC9-9791-220E47FF8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698" name="Picture 2" descr="9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0903.我祝愿神的仆人</dc:title>
  <dc:creator>Yihao Zhuo</dc:creator>
  <cp:lastModifiedBy>Yihao Zhuo</cp:lastModifiedBy>
  <cp:revision>1</cp:revision>
  <dcterms:created xsi:type="dcterms:W3CDTF">2024-03-10T21:10:10Z</dcterms:created>
  <dcterms:modified xsi:type="dcterms:W3CDTF">2024-03-10T21:10:10Z</dcterms:modified>
  <dc:description>
903我祝愿神的仆人司
我祝愿神的仆人亚亚安安，忠心耿耿刚强壮胆
我祝愿神的仆人彼此相爱，齐心合力看守葡萄园
主的日子近了近在眼前，你看那空中南飞的大雁，
枯草发青，河流潺潺，冬去春来又一年</dc:description>
  <dc:subject>
903wzysdprs
wzysdpryyaa，zxgggqzd
wzysdprbcxa，qxhlkspty
zdrzjljzyq，nknkznfddy，
kcfq，hlcc，dqclyyn</dc:subject>
  <cp:version>1.1</cp:version>
  <dc:language>zh-CN</dc:language>
  <cp:keywords>投影</cp:keywords>
  <cp:category>投影</cp:category>
  <cp:contentStatus>索引完成</cp:contentStatus>
</cp:coreProperties>
</file>