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8D7C-8A3E-F371-9C7B-94046842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F8745-9227-2B91-8670-6062F650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E7C50-373A-0596-0350-F08FDEAA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4F922-BAB6-0576-E084-4CF92841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D57B8-53E0-ED36-5BE3-DA4E66D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2CEE3-C2B8-00FB-F77F-71E7D14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6D2F7-ED65-79B7-9DBC-AB55BC56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86E5-350F-89A2-5DA2-D5938AC5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AFB19-DEED-D90B-2C82-FE4CC6B5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1476E-15A6-3E2F-5B23-19462EB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BF266-5FF3-8C3D-EAA2-08F29497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A7387-B4CF-7FAD-FB3A-F63C0E9F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C93EA-1E04-AA33-E4BB-5AF7AC1C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C3FEF-6448-C94F-104F-A62A5DE7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D1F9A-10CB-82D0-9AE5-5AC7242C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72E1-5E9D-2407-628D-F725E401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678EB-EC49-CF34-3DEE-6905B5CC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862F9-65FC-F803-AB99-4CAC900E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E1E60-E99C-DE14-CF61-C2CFE79C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3BC62-88A7-3D33-3354-2CC0C42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6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CF7F-8A0A-6B71-767F-D52E5ED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A4684-E4B0-D3A1-0BF3-D52F1D3B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098CC-9492-BD0A-6F55-1EE9442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52972-6C3A-9633-51AB-39F8423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6C862-67E4-C240-90E7-646EDEA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73F1-F9DC-A03C-243B-C144B27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E0B4-73C7-DCD2-4C8D-96FA68006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9A611-6309-A03C-A229-BCB946BD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87419-A5A8-6500-F909-79AAC89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0B841-9D76-9846-9621-2A337D57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75326-B63D-04F3-4FB4-8C59ED7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34223-EC30-A6DB-9F77-D8A8BF4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46BC8-ED62-423D-893F-6389B007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3769D-C990-73BB-16FF-C4A6FE95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49DAD-C104-39F0-BDD5-D62C93F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A03A0-843D-1F2C-8DA2-5E44384F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3CFB6B-ECC9-D70C-910D-7D4577B9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F5244-5791-FCC5-A123-FE487544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B69568-751A-6789-D73B-11F14953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7978-6DF5-B69E-BA94-7DD4C1F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14FB2-D029-E941-AF61-2AEC3241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99322-EEF5-8DE6-84DE-4E47C294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D0124-206A-4723-5999-1FBE635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932E0-42BE-5C54-96CC-0EE08B9E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F4C05-9901-B9FC-4580-84509D9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5C055-8230-FD68-7C5E-84D86FC3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CD1C1-CC36-973D-3D54-C8610183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F83D-BF08-56A0-3CD0-72C31C1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93C3B-0806-1AD6-A1F9-1BEA86A1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1985D-DF8C-4D99-92C1-BAFCC2EA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69B3C-AC6C-1ABE-11DB-B562BC2C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2A7A6-B977-33B0-7200-2C39E76B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48BA6-B1F1-5AEA-D84E-6B93E453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882C5-05AB-94CD-5633-0FE5238CD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84157-C620-1AE2-8444-AF371CDE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930C3-7CBE-9C9C-F70A-C9D003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C173F-46ED-1979-0494-3E14BFCE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BC658-6A5F-8348-193F-CE93DC3A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364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2CF60-3400-4A1C-E409-F099DD3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EE86C-0A01-BF5A-727A-3A9E20E0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391EF-7D3D-B4BA-A718-4B62E861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647E-0871-2267-0656-13EB28B89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86683-876B-6DBF-CB8C-DC54E04A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746" name="Picture 2" descr="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0905.有分离就有相聚</dc:title>
  <dc:creator>Yihao Zhuo</dc:creator>
  <cp:lastModifiedBy>Yihao Zhuo</cp:lastModifiedBy>
  <cp:revision>1</cp:revision>
  <dcterms:created xsi:type="dcterms:W3CDTF">2024-03-10T21:10:18Z</dcterms:created>
  <dcterms:modified xsi:type="dcterms:W3CDTF">2024-03-10T21:10:18Z</dcterms:modified>
  <dc:description>
905有分离就有相聚
总是短暂的相聚，长久的别离，但我不会忘记在主里，
在主里祝福你先祖已回家，我们正在旅途，
与主同行忠心到底你千万别忘记，既有分离分离就有相聚，
许诺在前方的路上一定能见到你，路程不远哪，
刚强才合神心意祝你平安祝你兴旺凡事顺利</dc:description>
  <dc:subject>
905yfljyxj
zsdzdxj，cjdbl，dwbhwjzzl，
zzlzfnxzyhj，wmzzlt，
yzthzxddnqwbwj，jyflfljyxj，
xnzqfdlsydnjdn，lcbyn，
gqchsxyznpaznxwfssl</dc:subject>
  <cp:version>1.1</cp:version>
  <dc:language>zh-CN</dc:language>
  <cp:keywords>投影</cp:keywords>
  <cp:category>投影</cp:category>
  <cp:contentStatus>索引完成</cp:contentStatus>
</cp:coreProperties>
</file>