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8067F-7016-B061-5EE0-95D10493A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41AF39-D6E2-3C2B-5B9F-E9C94E6E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F41F6-12E5-93EB-9755-813369F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DB58D-0A3D-025E-29F2-5666D6C6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F26D5-CE28-FD6E-1BBE-A707BD3A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D3661-2C4F-7CEA-DE0F-8AD703A1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F6C09-A0CE-417F-4799-E5AAB507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1F516-7641-61A4-2A22-F521555A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37832-552B-FBBC-8A50-B8031F84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43380-BDC8-7D98-FBE0-5C1AA0A4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F2A4F7-107F-25E0-0100-320FD1D9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99C02-986D-6B4B-3312-F8CF1656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352CE-98EA-B0A8-D4CE-C60D9FD7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67F54-9B06-ADE6-5C61-FF58E72A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534E7-0130-784B-DC3E-8E3F4BB5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27BB9-2EC9-304D-F057-A090F974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2266A-DDF5-2E4B-F190-61D43322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9A321-6902-B477-F2E0-D659365D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BD70F-31CF-18FF-EA02-30CB07E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7C99E-DBFB-BC52-303B-6C43AA27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6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7DDD-6454-15A3-2C5D-52E65C84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99ABB-8FAC-3D8C-54E0-44A38E80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E1B77-992C-0F02-CF7A-6AE0BD59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AE636-FDBE-4F39-3A79-8DD93E7B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E24E6-C32C-7409-8281-491E6B90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5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4729-480F-0C9D-D36B-3F825D5F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8666-9BCF-09D3-8DAA-B93E8239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13914-3E49-CEAF-7B87-3E0E2D8A1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E00B9-CD58-4F0A-A3AB-130ACD96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5E816-FAF7-DE26-A54C-5DF00D30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63814-C188-7DE5-540F-B671D155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610F-C500-DFFC-D5B8-421EA729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91D9A-620F-490A-BF4E-25BD2BBF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A740-8DAC-37AA-C58C-20D8A980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280333-26F7-45BD-BD83-1DEDADBDA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ECCB0-578E-9BEF-78B7-57F108D19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BCA10-6D17-0DA3-4894-2690F784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A0B164-52F0-4573-C197-4A98138B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DF518-3D8D-C2B8-5000-7472F257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44A7-BA7F-CFDF-824D-036DCA2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8E22E-B145-8817-004F-69F60C2A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FBC87-C20F-D578-5162-13E2C4C6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D230C-4AEE-2FB8-48A8-BDDE517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1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9E535-ED30-2C13-B0DA-980463D6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49F01-6290-56E4-F0C2-EC32EC09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70B65-3F2D-F94B-13E1-398307C2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32BA6-C084-D591-B296-BAF5D2F8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BC880-B877-1702-AA31-A5BFE033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C96A2-2AE8-0721-2365-27B3EB43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82A4C-75D3-CC71-D05F-CFCF3B9B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CADB-ABEE-CF17-A334-82181A7A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77BD4-36AD-58AE-5134-9E44A71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6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C6C53-70A5-E0F4-E40A-34C86CE2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A5664E-A691-6132-FFBC-5F8C0D872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F08C8-581E-3C86-0A16-FF3797B1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DF42C-D456-C0D9-198A-28A363ED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1A61B-8338-B55D-F495-9443C643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274A4-7F7E-3DB7-4DCC-C78B6475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317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3C41F-A9EB-E779-2AD5-1E41A81F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DB05F-0B85-A725-66EC-744DBD2E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74F11-40AE-D10A-CA42-ABA7D4CBA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EB52-A3ED-45F2-B4AA-76CA8A46D5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8AA52-FC96-DC1D-17B6-60F7F80F5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B499B-81B0-A73F-687E-D81BEA87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39AF-65A4-4389-98D4-9E96641F0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770" name="Picture 2" descr="9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0906.遥祝亲人</dc:title>
  <dc:creator>Yihao Zhuo</dc:creator>
  <cp:lastModifiedBy>Yihao Zhuo</cp:lastModifiedBy>
  <cp:revision>1</cp:revision>
  <dcterms:created xsi:type="dcterms:W3CDTF">2024-03-10T21:10:23Z</dcterms:created>
  <dcterms:modified xsi:type="dcterms:W3CDTF">2024-03-10T21:10:23Z</dcterms:modified>
  <dc:description>
906遥祝亲人
真诚的相处，同心合意为福音而努力，
透明有神同在和平有神同在我们彼此联络作肢体，
靠主联络得合式虽在遥远他乡身分离，
但心灵为一灵而感，同负代祷遥祝亲人，
在水一方灵健体康，为福音为国度为主耶稣迎接明天</dc:description>
  <dc:subject>
906yzqr
zcdxc，txhywfyenl，
tmystzhpystzwmbcllzzt，
kzlldhsszyytxsfl，
dxlwyleg，tfddyzqr，
zsyfljtk，wfywgdwzysyjmt</dc:subject>
  <cp:version>1.1</cp:version>
  <dc:language>zh-CN</dc:language>
  <cp:keywords>投影</cp:keywords>
  <cp:category>投影</cp:category>
  <cp:contentStatus>索引完成</cp:contentStatus>
</cp:coreProperties>
</file>