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BCF89-401D-C0EF-64EE-7BB5CA9AC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3F0C2E-5548-77C1-233C-DFEB39649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08545-BEF6-1754-9E26-22EDA069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CD5F7-8844-652C-1DD8-51734CAE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88E08-8B03-96C9-1B86-F80EBE36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CDFD-EAE5-EF64-178D-77D80542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4D6AAA-7110-60D0-7E45-05AAB4E97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DAE5A-56ED-D97C-6294-0CF9FA32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7AC2B-FEAC-A475-6BE7-6A9DE8BB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CF445-AE5B-5F0A-4694-B6C5BEA4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3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FF2AF1-C21A-9A51-8C15-05A6AE07B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D5D287-3EBE-21F4-E7D4-B0D45897F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BEF48-544F-AB16-754E-4CA0F66A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1E2D0-AC8E-97E1-4D89-DB80F244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E4A9B-A267-2B27-EA00-26DD0CF0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959C-C12C-4B00-6B32-E4AAF5F7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CCAA0-FC31-90D7-1191-88ABDC35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ABE7D-9451-E1DD-B6B0-E916BF68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5B861-F922-E283-45B3-8494BC00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65E42-7E53-33C9-CB6D-5F0A3D1A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7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8E716-F3B1-FEAB-AB72-CD4B47E3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DD1F3-9E65-83AE-17DE-3BD9C162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39612-3256-D5EE-316D-42F6A788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22363-47F1-2399-614C-018D6B55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7ADAB-5937-D7FF-E2AA-026C6C1C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5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8FBFC-8364-27C6-1374-C8FB4100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BDF00-CC5E-C857-0AF4-391FA1B77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FD182-2224-A883-9A69-4A63815D1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8C7E3-221B-291B-AAB6-1081B5D3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5E02D0-CF14-EE3A-0461-819C8A1E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F16C3-737D-9DB8-3CDF-802050AE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3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CCDFA-7407-08D1-5BF0-1305357F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85484E-7CA4-1E0B-5788-836C9D563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3E9C9-2AF9-838D-5401-096A2840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C0064A-E59A-4250-212C-DC6A8D43D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0983BE-6B95-166F-8D41-CF8A78618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6EEA42-2674-3FF4-49AC-F78625FB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49581B-BA42-7504-887A-0825943C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46011A-34CB-6ED6-C722-1B9E2186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9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0EDB6-77F9-B31B-67F7-05868188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740438-7790-5E68-4DE7-F566EBAE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CB8B52-D080-F637-3D90-067B3378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ABDDCE-D577-B95F-364D-4700CD0A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00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A51263-BC94-9919-2697-FBFEADB7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7F7B1-7CDE-EE19-3597-F63CDCF3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99DE00-A970-044D-0DBC-2A101369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9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20402-C663-8330-6160-D8B6D5FA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C8D43-F323-FDF1-353B-1A8D452F4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43758E-F08E-763F-51EE-E1145FA41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8710B-EF39-4431-45D9-27408F8B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C4CFF-E92D-025A-354E-B82516E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B29CAF-A5CB-DC2C-0161-C2CE8C3A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64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B6E5B-FE0B-5940-B5D7-92D9FCBC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50283C-A51F-70EB-3489-00B9863DF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739C4-EA6C-4B0C-1A4F-4D62EC443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E66319-9B80-A6F6-6E2B-8617D2EC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226F4-9EFD-EB8B-E24E-9E7C05CF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F6555-1AA7-9EF4-F846-2966D710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369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342242-E988-4501-65C6-839B2146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6A069-FC31-7BE1-4006-08785A97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6C007-BD68-6FBB-036A-578C64340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76877-E52F-922C-032C-571F3C458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EE15C-1FC4-C1DD-68A8-8D3E06CE1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6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818" name="Picture 2" descr="9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0908.我们都是神的儿</dc:title>
  <dc:creator>Yihao Zhuo</dc:creator>
  <cp:lastModifiedBy>Yihao Zhuo</cp:lastModifiedBy>
  <cp:revision>1</cp:revision>
  <dcterms:created xsi:type="dcterms:W3CDTF">2024-03-10T21:10:32Z</dcterms:created>
  <dcterms:modified xsi:type="dcterms:W3CDTF">2024-03-10T21:10:32Z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