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0A117-79CC-A2AE-CEAB-FEE708594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558A1-478A-C537-D818-91FCB8FF0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F1EA8-19C4-C271-6CB7-1C0DE405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83078-1AC2-FE3C-5127-BFFA87B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37846-F15D-26D2-EFF5-20411D4C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402D4-DC31-616E-4761-C5EB1216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6DE8C6-15BF-D8FF-5710-E4B7EFF47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34103-9B38-4083-9974-6107E2ED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8AEF0-6661-33F5-7C78-9CDDA27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0BF97-1DA3-EB6A-A954-68FF2750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4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3B8305-7992-C3D5-C10D-6546287BE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44E3D-C600-33B7-AA64-E7446F00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4C5EE-6ACC-4F5D-258C-9C82DFBE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BFC00-D363-0F0D-C2D5-6E742EA4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8C1C9-63E7-497A-80B3-13FE46D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0B28E-389C-2300-BA18-03A41376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F36F4-BE76-7043-1D34-EEF21D8F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B9FF5-B40F-E6A8-F36B-415FAE25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C2B93-C48C-D87F-1C81-2AC180D2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25E20-9805-888E-9141-47F6FADD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3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9689B-B96B-B2EA-8B1A-D7B7E6A4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2AE50-EDBA-6636-477D-4E468081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E4F9E-4665-7B6E-4B5C-FB89F0AF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17A46-5B13-63F6-0386-7B914748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74176-FEB9-A706-5456-261EA0AB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16A29-E740-1AC1-EE15-BC600674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F55FA-961D-EB04-09CB-796A5F802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B098A9-1477-8B30-12CA-4E7482F94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46DF5-0190-1A9C-B013-12DBEF2B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88344-B2EE-992D-C1F6-A9CC4AC0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2304A-D679-4463-93B4-2C771867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3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7653C-E57B-BADF-0ADB-4E963F3C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7A112-862C-EE37-A960-8DD4D8BB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AB513E-BE2A-3497-12D9-F83AD3528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1BF433-B216-62AB-0076-853BB5CFB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29BDDE-F860-E2FC-B2F7-1E3D893F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1F3204-43A0-8AB8-1AA5-B66B3186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BF55E6-7C06-6F29-D35E-558CEBA5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4418C9-4012-249C-BDFD-6BF0B272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2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EBE7C-A880-61AA-A483-EF331B54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42460B-2675-2567-CBEA-662D29B2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59CAA7-DA7C-4857-48E6-3EA6F028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28AFAF-9719-3A1B-9234-EA4383C1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0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D405C7-9508-2D9F-1F3A-2295C8EF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2D1049-E107-AA81-484C-D48E0B45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4E106-8E87-5D1C-0A61-61FDECD0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0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B1FFE-25B5-1A00-7153-A0A412C5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83249-8D19-CA14-9F82-51E33AF0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E4045-0DA3-CE4F-00DE-E98D1C267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EA377-A8C3-7FC0-A44F-8AC4331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E6DF5-AB5F-E14F-15C6-1D48E17B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FB107-78A6-6D5F-F19C-2BB3D652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4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56C5-3CB6-E5DF-4F1E-D6F094EB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0501B1-44D2-6582-67F6-CD71DF45A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DC1A9-0B77-99B5-9B04-305CA6839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E79E1-8C72-250C-6ACB-6A080F2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202F1-C899-E27F-9021-EEF775D3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9F66B-4DE0-5D25-CF01-47FC8D25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79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277163-C3D2-E3C2-888B-493043D7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6DDB0-52A3-0C09-DD73-D3F15C1C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8D2FC-50D7-B647-5897-292103B7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1953-7D5F-40CD-8459-2C38BBE947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EE7EC-0E6C-502D-60FB-42F23977B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7277D-AC6B-F933-65A9-9F91A7E60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C557-397D-4B6C-BC5B-A4688534DD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7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938" name="Picture 2" descr="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0913.圣徒相通歌</dc:title>
  <dc:creator>Yihao Zhuo</dc:creator>
  <cp:lastModifiedBy>Yihao Zhuo</cp:lastModifiedBy>
  <cp:revision>1</cp:revision>
  <dcterms:created xsi:type="dcterms:W3CDTF">2024-03-10T21:10:54Z</dcterms:created>
  <dcterms:modified xsi:type="dcterms:W3CDTF">2024-03-10T21:10:54Z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