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1E4D-A908-FB35-27EE-FF935C9F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8029C-4DFC-7B35-4AB4-4043F0DC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27D32-B3BC-791B-BF9F-C70F9DB0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5E78-79EA-3B08-7988-252433FC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A379-6C3A-B4EA-D62B-92FD5B15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BACE-0DDB-53FE-C56F-1721084F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5FA24-BC82-1FC8-4AFF-4D18B83E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CD18-46EC-0EC9-DF39-19CA89C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AF0B0-67E8-B19E-0602-E787DB64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2F3C9-EFDF-32BC-7A09-5ACE01AC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2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9DD83-F3DF-A156-8738-93AF18AF6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F06D1-BCC4-FD51-8D9D-0AE964F13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DEF7F-A14E-5456-933F-0080002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D35A-1D6C-7DCE-9987-631328F5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FCF87-06ED-2B10-21C0-E4BF705E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60F80-C863-5054-DD6E-88DF7B4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1A668-3848-2A11-3FB1-A25DB6E9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0586E-96C7-BECC-E846-C5A69CB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B9120-BDB9-1B59-5B84-7802C572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E8550-ADEA-DF25-96D8-AC122418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4AD4-8C88-F92C-B28D-9C245F75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0F790-4661-556A-B41E-329A2A6D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7F4A-4074-58D0-0587-98696B6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8D2E9-1D0C-A8BB-3469-5FE70EC9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A9B08-D7D5-B33F-A8E1-15492CE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8A95-8ED8-C853-838C-DF055F8E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DA780-E265-EB02-E3CE-792C2382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C2795-CB52-DCE8-2A44-D8AD06E4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C9E1F-286D-139D-1E8D-8B51863D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97A3-78C6-9DC0-AB00-D2EB1D9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72E9C-7D60-BA5D-C3EB-0928DC9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1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23B00-B6F8-8C66-66E2-186AF5BA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A6D66-0A06-854A-0C47-3D0FC206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03995-CC09-4814-6B2A-C89734F4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5FB97-AD78-01F1-93A7-CA8EAFE3B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AA1AB5-E352-E346-9056-4B4B2AC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54709-7464-C444-063A-1D56EF7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FB3D-CD8D-3AB8-8C7B-9976E27F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9025B-F38B-76BE-40BF-0A8831EB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C66EA-3EE2-12F3-B076-7C7129A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3E332-B815-4A35-2037-D013B88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EF0C3-7A33-2BB2-2633-A19F2F2A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8CF3E7-3218-6858-909C-D159D72E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3BE3A-0937-C754-F8EA-8757E19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52689-4087-6308-968E-05072BD9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AFB6B-E249-4C9F-4040-46FD107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1887-3191-497B-32A6-6C2A71F5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16B2D-09EE-CAC6-6850-349B32B0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49D39-717A-7766-990F-DD83E4BC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F19A2-D46D-CBBF-7444-C154A604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AE49F-FB3C-6E31-EC00-A1B8EE3E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EE284-692C-C268-29FE-CC17B30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2500-A897-1A24-57C6-258C262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8600D-9140-E272-0A43-46F17D39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95E58-EE25-F0E8-2249-1A967F21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4D12C-59A2-558C-DD4E-26BC5D9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FD773-02EA-8538-519C-B5A03E47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F4070-4822-ADED-221E-9B74B97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972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36DE5-7758-86E4-9B20-C4BDD74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C9420-BC94-581F-DFF1-B47E56CE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04FB-1D52-9F9F-CB18-64AED292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A6BD2-5C3A-38D3-0F5B-9BDD0C6A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06544-585D-F83C-6886-1C34857C2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986" name="Picture 2" descr="9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0915.我是神儿女</dc:title>
  <dc:creator>Yihao Zhuo</dc:creator>
  <cp:lastModifiedBy>Yihao Zhuo</cp:lastModifiedBy>
  <cp:revision>1</cp:revision>
  <dcterms:created xsi:type="dcterms:W3CDTF">2024-03-10T21:11:02Z</dcterms:created>
  <dcterms:modified xsi:type="dcterms:W3CDTF">2024-03-10T21:11:02Z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