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351B7-6440-9F93-0519-ED125969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D3F0E-8510-7497-A0AB-4EBEB7DE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1617D-7DA8-50F5-9DB9-BCC786C2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895D2-6F62-6D53-0594-DABD8632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7A66-E760-D1FA-F9BF-644664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A4-8C38-0F41-C8F7-6D61D0CD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98381-82DE-A96F-0620-F3C9FD63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BC310-AD6A-F6D1-6C56-2A80F45C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A6C0-3C96-07BE-000C-6FB1B818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5C0DE-4244-31B0-AA5D-53C434E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36C80-B656-4302-3FD9-8FA6229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D83C1-5280-41ED-B04C-571CC5A6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09751-C8CA-5560-2F6E-FDB6058E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D682A-8C16-CBA1-A331-B3FE4AC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22416-8B52-07BA-356E-2D9D5603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F3C0D-EAFB-6437-1465-D9294C5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2644-6BEA-28BC-830D-DC4360F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83209-3A99-0FA9-CBD8-20DCC237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EA0ED-C7EB-9C68-8CD5-A8246FA5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E320-C202-8A10-4DE1-2E42D17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8C347-AD28-465A-6AA6-437BD1DD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11AAD-87EA-98EF-7A8E-C99ABC7B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159CF-0F05-D0A7-9B74-5D8E36DE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673F7-DB80-888D-5FE8-80A8772D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64862-D7F2-29D6-EC81-CB6E0C3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9BBD-41B5-EF0B-FD51-EC46E69A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4BC15-83EE-FE7B-8A13-46DBDB81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E80B8-5774-1E8B-3DBC-9AF733CE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E394A-589B-8FCB-D17A-7F7BA185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5322D-2645-5C69-5F5F-DF1B5EE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E392E-685F-5851-8E54-2DB92C79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CF5A-6921-C313-FA9A-24E009CB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EF47F-D32F-EEFB-D1AC-C27F1D0B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53CD8-CAB6-D3A0-7DF9-46EA0A63E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DB46E-082B-CFF5-A051-0F23BBA5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0A906C-81A8-84B5-20D6-F76C1F1D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36F15-6F6A-05DC-B1FF-4DF83900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C462C-3541-F2A8-A25E-DD7E6B41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CC481-5978-A21E-5CB6-3EA94D4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6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6665-39CB-1CFD-59EB-D729ACE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C2B6F-3BC4-4830-083D-E1E1F0BB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381E3-1709-C45F-1EC9-3504CFE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4C8A6-00B4-F404-D450-541ABF01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8CC811-01FA-62EA-AD2A-BAC6846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1D5A4-C0D6-CA85-9835-B3B1752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DC08B7-F530-2AF8-E801-2804E08A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81AC-FA51-A1F3-1333-53FC59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7874-2C78-F4C6-E935-67C47C9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484F2-A928-EDD0-B3B3-53349664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86E68-3CD6-D5D0-FBAA-1FB55E89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9ECAD-5F61-CCA2-D17C-E8429DA0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08B83-D9F9-E66B-7997-E4E860C4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5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B1316-D9D7-B1A6-4C6A-B790E0C3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D1107-3D3A-1271-AEB6-ADF16CB87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5DB0B-5C20-6366-5E89-96F6C848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161E6-EA54-6A34-C7E5-B8EE52AB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31F7C-9F4A-D7E0-FC04-557642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10CE-FB7B-9BE8-4EF8-078E7F48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457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859A8-7D86-6235-B702-FEFE761B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825F4-05AC-5CDF-FF97-F63F393E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AD549-7989-D96C-1A0F-23A5FCA7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8B9EC-FD5D-8258-538D-E359D5F5B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F3B51-95CC-0358-A917-623EE439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1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0916.我们欢笑着继续</dc:title>
  <dc:creator>Yihao Zhuo</dc:creator>
  <cp:lastModifiedBy>Yihao Zhuo</cp:lastModifiedBy>
  <cp:revision>1</cp:revision>
  <dcterms:created xsi:type="dcterms:W3CDTF">2024-03-10T21:11:07Z</dcterms:created>
  <dcterms:modified xsi:type="dcterms:W3CDTF">2024-03-10T21:11:07Z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