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333455-8FFA-1E7B-5DCF-A53C11029D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B3FDB31-9552-89F4-7EC7-1092327455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6DC291-6D41-35CF-8D5D-8D42BE96D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CF42B-444C-43BF-BA1F-460C25170E1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0A1CF2-5A91-B970-6B6A-E5A8C8237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50CE04-38C2-6B8D-8331-D93E4EE17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BD7A9-4619-4F70-8A80-177FC5D4FF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2327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0B848F-F658-4E35-8F59-53D879262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E766365-CFCF-DC5B-5FEB-2C5B30E9EA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3B7D17-504E-0E1E-4F3B-D3F6A1433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CF42B-444C-43BF-BA1F-460C25170E1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FFFA67-4E1A-8FE1-1709-C80D3FE25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D3567A-988C-9BED-446A-1A128F4FB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BD7A9-4619-4F70-8A80-177FC5D4FF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76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07E6877-DA4D-2572-FEDB-B94DE53DF4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03F131A-5674-2768-1936-A40E44D167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CA94FC-EA34-F17E-ED39-8C3F16B87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CF42B-444C-43BF-BA1F-460C25170E1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A8C0FF-2C34-5C2F-EA9C-351AF707C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F73324-8C96-60F4-FE98-309F4B481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BD7A9-4619-4F70-8A80-177FC5D4FF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3960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F3BCC5-7218-4438-62E5-016DF27D1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9BAF07-04BB-8200-E8D8-0818B5C62D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A4F212-279C-DD87-1F11-C286E68E2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CF42B-444C-43BF-BA1F-460C25170E1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69D2FE-49F2-30A2-58FA-052B24FC7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5C706E-9108-2F7C-B126-67F8EFA2E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BD7A9-4619-4F70-8A80-177FC5D4FF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9824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6C3671-F28C-9559-AB9B-C7A9073FF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9D79CE3-1635-79C4-9D15-CBCF425B61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5721C1-979A-1A86-3246-1BD10FCE4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CF42B-444C-43BF-BA1F-460C25170E1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56D866-E857-3272-3F42-F162ED1FA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5B2AFD-CB0D-DE74-F42D-74F38223E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BD7A9-4619-4F70-8A80-177FC5D4FF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3532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1577A2-9293-7571-0FC5-81562438C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6E5F6E-900C-3FCB-D7C5-C27C1D8A82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0BBAF5C-8B27-793D-4DB2-32E998380D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568D812-EA60-5397-959B-7ADA8FD1A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CF42B-444C-43BF-BA1F-460C25170E1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C8CADDC-A92D-A2EE-DC13-6EA8FD85D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21A87AC-8DBB-55DB-B985-D4F54DACE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BD7A9-4619-4F70-8A80-177FC5D4FF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132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BBF2FD-F8B2-87E9-EA40-8E4776C9D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FE3292C-8D0D-7924-0053-2E3D1749D1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0330BE2-54A3-99C6-138C-561A4F3475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BEEA971-2E84-E413-9136-444C871F21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4565B25-8CC2-F599-5974-E3D6586608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612857A-A944-0151-7EE9-12E69C13B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CF42B-444C-43BF-BA1F-460C25170E1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1045A7B-3D97-AD06-97FC-D5DBF7BF0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EC664D5-180D-EABC-B03A-462F7CA5C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BD7A9-4619-4F70-8A80-177FC5D4FF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6356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6FACBD-6A48-E82A-2DEF-CCE7673E1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0F44540-CD28-D9D3-92C7-6D23B41C3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CF42B-444C-43BF-BA1F-460C25170E1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C17354C-07C2-E22D-DFBE-5AC29447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BCF1342-5994-FD54-AC03-AC4A80D29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BD7A9-4619-4F70-8A80-177FC5D4FF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7678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B78CA68-3A99-5B5F-55BE-88213BB52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CF42B-444C-43BF-BA1F-460C25170E1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1988233-B979-B03A-9B2C-B01DC8EC9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5855422-D42E-32F0-1702-144742AFC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BD7A9-4619-4F70-8A80-177FC5D4FF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981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3FA3C9-5B63-C078-F22B-59BB3C7E3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48971F-C7FB-8ACF-CFB7-A06CE215D0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603ECDA-E013-1D81-3D2B-173E001BED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AF7E81-0171-6A97-1FAF-9EF54E687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CF42B-444C-43BF-BA1F-460C25170E1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F774E5E-9ED9-D164-569E-4BC1E8C24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F027F77-22E9-0DBB-43A2-47B636CA1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BD7A9-4619-4F70-8A80-177FC5D4FF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9629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B6BEA1-102A-1A40-3F8B-03EE3A24D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E3572AF-0DAE-905F-BB93-AE57EDC8BB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DDF27FB-B568-D3B3-2262-68C3BB2ABB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147FD57-F229-ADB1-C33A-BC9D4180D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CF42B-444C-43BF-BA1F-460C25170E1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274E7BD-F90A-103E-213B-5A7E7DD83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4D157DB-CCBC-377F-B8F3-31E41B16D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BD7A9-4619-4F70-8A80-177FC5D4FF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2444998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EFA4863-778C-C706-4455-E4F2D3DB4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8702773-CC23-6792-73D2-487772B193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805288-2B77-F30E-67FD-FE8E853E12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BCF42B-444C-43BF-BA1F-460C25170E1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03E139-ED78-B471-748C-AA02FD3789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7A1006-DC09-7482-C674-A8D23BC74D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4BD7A9-4619-4F70-8A80-177FC5D4FF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1042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0034" name="Picture 2" descr="9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1"/>
            <a:ext cx="9124950" cy="684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41059" name="Picture 3" descr="917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14288"/>
            <a:ext cx="9124950" cy="684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41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0917.重逢</dc:title>
  <dc:creator>Yihao Zhuo</dc:creator>
  <cp:lastModifiedBy>Yihao Zhuo</cp:lastModifiedBy>
  <cp:revision>1</cp:revision>
  <dcterms:created xsi:type="dcterms:W3CDTF">2024-03-10T21:11:11Z</dcterms:created>
  <dcterms:modified xsi:type="dcterms:W3CDTF">2024-03-10T21:11:11Z</dcterms:modified>
  <dc:description>
</dc:description>
  <dc:subject>
</dc:subject>
  <cp:version>1.1</cp:version>
  <dc:language>zh-CN</dc:language>
  <cp:keywords>投影</cp:keywords>
  <cp:category>投影</cp:category>
  <cp:contentStatus>索引完成</cp:contentStatus>
</cp:coreProperties>
</file>