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CD0F5-F75D-DE28-C236-53ADC4996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1068C8-1D84-978D-6A50-60BBF631F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9372F-8469-7540-7270-E7A59393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23F79-8E2C-1EB8-6BBC-3BCE9D39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36AFC-9126-CDC2-1BB6-993AA94F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5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913F2-8C64-C19A-E39E-840F1BE1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FAF1A5-9CB3-A097-7DF0-E76B571AF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2B3A9-0A0B-29A1-763C-3782FB82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5BF59-3EC2-EA32-E6CE-DAE95886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5D446-A844-E832-0D86-2EBCD7B4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6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080F1B-A546-8D5F-EDC2-D73EE0CE8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9F8FFF-50A7-BC76-7277-A273AEB98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A27DD-B199-EB27-0DFE-760C5964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1530D-B715-AEBB-3941-AB07DE78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62F29-4454-A1A1-DA95-014611E3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86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E0C44-ED60-0C3D-35FA-100B4DCD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D70BB-57F6-C4CD-93B1-3523D1E7C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6C2ED-A82D-1BF5-F3B0-24129D65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DD46D-E250-1C5D-E2B1-F27BDB66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F8C12-8A29-0747-AEBE-09BA5106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04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0B1AA-97BF-7176-FE88-549EAB87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7AD8CE-0D29-A8D9-0FDF-794BC8C29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FCB7A-15E9-BE6B-65A4-06193FFF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08F53-8A51-E2FC-8632-6A949375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6BFC7-6251-AA5C-A9D3-F9D59214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3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44A8A-65C3-AB35-52CF-C0D031E1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E4264-7858-A2D0-1921-09677A304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C676EE-7C45-6184-10D1-A6953CECC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016C87-7BBD-6FBD-E94D-82ABD3B1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8CECB-38B0-EF94-321B-4A127254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542F2B-8BEF-5D7D-CA50-785FB57B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5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E9680-C09B-24E2-F910-FA448AEE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C9E21-49E5-ECC3-B985-AF231E735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C5C53-D726-965B-A50F-A1989B633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4835A1-A735-977A-262E-B7DD50251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A07B97-0E83-46E3-2C51-816C85EE8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15AFB1-9144-E984-0622-4CD46B3B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73A828-5F40-5DB1-4C51-10984468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8F4EDD-D1D0-8E75-DE0E-76B2C94A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61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32D37-EAC4-6E8B-B31D-3489DA73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80197D-7B07-EF62-89A7-A4FDFBAC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D23552-7B05-529D-CC0A-14DCA78C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795013-B137-AC49-29B7-2DBCBB55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98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1454C6-8AC4-A7E2-000B-0EB8631E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48BBF9-4F2F-A1FB-2B9F-16FAA9F2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DF7161-5830-6D99-75D0-827225BD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8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6BCF2-6DF6-F4B0-93D0-33B6908C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EA3AA-D490-A28A-3DEE-4655F0460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E93A00-197E-CAED-8772-E7A5980D5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42DDCD-8A14-1050-7DE5-561B7976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12C478-1AAF-20C2-75D6-BEF0AB13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1E4F4-D7B9-CD26-6683-0DC78BFC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90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A6433-8859-C7D7-B01B-C3C160F5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C0C6E2-5481-4BF0-3C1C-8481065ED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68701-DC41-04E5-E794-D598899E7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9CC722-A6C0-9CE4-4D7E-CCB4A3AB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FB527A-B5F6-0B00-DC4A-71754AAA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AE997-CE77-38CA-1563-84D8E044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442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0993B2-8EBE-6631-8B97-9A6EA2D7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FE18D0-7E33-63C1-152E-CE3483B46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9533F-F983-59F0-2739-7165EBC9B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6DAA-712B-4401-B7A6-51482ECF3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C19A6-559C-5D70-102B-78FE255BC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74194-35C0-5BAD-97C8-40B24BF69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71927-E2B2-49E9-A3C1-BA6E9EE69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36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058" name="Picture 2" descr="9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083" name="Picture 3" descr="91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0918.弟兄你又要启程</dc:title>
  <dc:creator>Yihao Zhuo</dc:creator>
  <cp:lastModifiedBy>Yihao Zhuo</cp:lastModifiedBy>
  <cp:revision>1</cp:revision>
  <dcterms:created xsi:type="dcterms:W3CDTF">2024-03-10T21:11:15Z</dcterms:created>
  <dcterms:modified xsi:type="dcterms:W3CDTF">2024-03-10T21:11:15Z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