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705F-F620-AF82-5F2B-23D58A03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A1295-F1BB-0AD0-FD5B-F4B41246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917CE-96CD-4CAB-9075-895E542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8B3B0-0122-76A0-0625-5A578AC4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1B972-C4AF-E63B-9DD9-DBFC91D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19EE-BF85-80F3-6813-CC8B06E9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3D9AF-7725-B834-D29D-2BEF524D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CAAF-2705-C5E9-B067-71E9BE26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F1C93-7F1B-EEA7-BCBB-3E553E56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33C68-D492-BD11-2530-102C3C1D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6778B6-5E99-75DF-AD61-EB67A3D1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4E775-9A0E-858F-B1EA-2CFBD108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DAC55-2E05-863B-7B62-84103519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0EB22-83B5-AA1B-F5D2-06149CF9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8918E-617F-CD6A-61AB-BD6224DF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2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AC62-77CA-000F-A6D0-3F9BD262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A8DD-C21E-2885-69F5-E5049863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9EE64-BA6D-F1A9-FE03-EEBDB86F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0F967-EE2F-9310-E81B-69CE61C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6D7CC-5770-AB72-C1C1-0E6AF9F6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BEF7-D6FB-2DFD-7F85-F7995237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F0DE5-ACFB-408B-8C9F-FD269459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B73A3-E7E6-28E5-7D2F-B11C9BCB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455C6-43B3-C3F7-8F18-94BFB179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87F04-E8EE-2A80-4D0D-6969684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D7F8-3580-5790-4890-9A150F17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B5EA4-ACA4-CBE5-CB1C-B7B29289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CDC29-0166-8AF8-D1BE-453C5D3A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B000-D1B5-9570-B1C1-78378864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1F07A-4F0C-1741-8482-C34E6900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BB37C-00CF-B187-DF89-D0B5AF70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4EA5-176C-0BD1-7FC3-24476CDD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9CFE-D4F3-3023-0DF9-5CDDE2BD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2EC89-B657-6740-585D-2D222451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2A2BAD-4372-422F-BB09-C9825C15C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CBDE-9CDC-9318-4378-63EF746D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3ECC4-477A-D555-04E5-190270F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E1A48-4801-DDB5-7C2B-F9290E26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E1368C-1AE4-520E-F715-730DB77A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00FB-566F-593C-8A24-B4BC74A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82CF6-F473-C3A5-F5DD-69979FB7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C24EDC-08F1-9385-FF4A-63A12AA7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380C7-11D4-9F1F-DE34-1ADF526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5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F93A8-8940-C3F3-CE00-51FE0410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7E55A-4E88-E703-3182-C4F7541D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CF7FB-3ADB-0B2C-6535-E3BC4A98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3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2748F-D528-53CA-B5A2-100435A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00D9-6EF8-9D8D-5FCB-991D8F1F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C9D1E-FCC3-ABC2-FBE3-058B93A5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1B404-D230-FBB7-9C1D-CF97B42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95326-AC20-BCE6-FF8A-CCE419FB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49717-6D17-E05A-85D7-8A056B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2132-96C1-37B3-7708-664E9952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FB340-EAC9-0265-C042-914C76E90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4C151-C40C-E5F0-836F-701F0FEB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C9090-CFCA-749E-45B3-E206C7BE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8ABDF-4578-B1DA-B79A-8CCFD6A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76157-AE2D-848C-56B2-0E1BB3E6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912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5831E-8383-6F3A-9AB4-8B353777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367B0-3709-2653-45B6-CDF1C3F9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E9CB2-325F-EDBE-EEC3-2DFED5959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A2BCF-0D92-2457-393F-7CD4EA180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A3087-3041-4BA8-45E3-52D8BE92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0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226" name="Picture 2" descr="9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0925.属灵的争战</dc:title>
  <dc:creator>Yihao Zhuo</dc:creator>
  <cp:lastModifiedBy>Yihao Zhuo</cp:lastModifiedBy>
  <cp:revision>1</cp:revision>
  <dcterms:created xsi:type="dcterms:W3CDTF">2024-03-10T21:11:46Z</dcterms:created>
  <dcterms:modified xsi:type="dcterms:W3CDTF">2024-03-10T21:11:47Z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