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7AC08-AC00-3A35-D526-6DD855772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66392-5FAB-8483-1921-9EA873916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AC458-B662-38D0-F9A1-89269951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79D41-7F06-7EA5-A1CF-C4D24457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F0230-E2C0-B0E5-77ED-3C269F4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17E0-C91E-32D0-48BC-952267E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4DCC5-7120-CB7B-C10E-7F28FB1D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0D4FB-F1D5-D66C-CB51-C313A84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10ABC-E38D-2CE4-3DFF-E1149548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8C441-8442-04EA-39EA-A88A8AAB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FB05C7-E666-C034-EC7E-420815520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09F64-362E-1170-A0DD-7898B45B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D440D-EEB3-3361-5AC2-F238D53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5CB63-FC86-1C79-5926-4FA56091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2F9D6-9EE9-8C8C-11D6-D18DF34E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AF258-CB12-2EC1-7969-29FE68F9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0FB2F-A9BD-445A-2C5F-C9213D3D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C2C7D-0206-80D6-4D53-227DC62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52C7-9FD5-26A7-6134-3BD2DC99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FBEB3-55CD-2334-49B0-86B26517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E405-E592-3BA5-2030-4043782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52106-D833-816F-3F6A-F586FF54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1AA97-246C-DD11-6266-86AC5CFC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4A2D1-E552-6A48-2A37-EE24D875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B951-BB2C-D191-E008-65E0D70B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7B73F-E75B-158F-5130-AA051A93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08729-FCFB-F4C1-C4A1-3D4A32134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1D93-B2CA-0153-DF33-BB10F376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A5C77-997A-D091-EA41-A4C06353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6E5B39-4A03-1412-A6BA-1E00A523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09D9A-6473-0C16-C45D-542E9609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A596A-E839-C06A-D07B-0C78F7EC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8AC0E-3892-3225-5C36-6570DDFB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0D1FA-E2D9-4DB0-AA1E-3814F176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0B4A8-C885-185B-26F3-D59E75DF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05240-5596-7AE8-B932-2ED89DF20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81FEEF-3244-72ED-561E-0E3C7F1A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78694-7620-B4B7-FD2B-098F538B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0C987-D914-EA3D-B28A-3DBAAD0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4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6823-A81A-1970-4261-6AC2D254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0641B-C1DE-6BCA-2709-AC0FF0E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70DCF-A2E1-9C60-6DB1-228882FD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4DFC9-DCEA-55F6-7889-3E4B8F2B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30508-7DF8-00BE-3EC5-633CC290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D5211-142C-7FB2-4C0D-2B33068A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53390-D31B-8999-1972-D6A99286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05ED0-70EE-353B-0241-D8A3B0F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506F-D223-550E-4F82-BC6B645C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2EFF9-2547-3CFC-E66B-8F5776D4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82F83-BA93-8036-AB64-27CAEC24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7EF50-DF9F-D690-6AB6-BE49FE2D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62899-F95F-5A8E-CAF6-9FE4661E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6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9498-D5D2-9F61-7026-51994EE2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BDCC5B-D0B3-CB26-36F1-3A217B3C7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7B3AF-3446-EDBD-A787-3CFFD76C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773F9-AE54-B9D0-02EF-A844C874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FB74C-BDC9-A7BF-C7E0-DF83EEB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59547-B5D8-99FE-570D-864C6EA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78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0BD0EC-6226-BBAC-53DB-8790F6B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DC78A-46E5-6F5C-061A-0565B6D8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FF57C-C814-39AF-0E4B-19DDE753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D170-5CB4-4BC4-A6BE-97FCAE7D62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32767-E498-C5DD-434C-0699DC58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A6BC-7B27-DB6C-144B-7DF3C6757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D5CE-ED87-4230-8BF3-796F85484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 descr="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0926.神国是努力进入</dc:title>
  <dc:creator>Yihao Zhuo</dc:creator>
  <cp:lastModifiedBy>Yihao Zhuo</cp:lastModifiedBy>
  <cp:revision>1</cp:revision>
  <dcterms:created xsi:type="dcterms:W3CDTF">2024-03-10T21:11:50Z</dcterms:created>
  <dcterms:modified xsi:type="dcterms:W3CDTF">2024-03-10T21:11:50Z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