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53A-0CF1-CF93-FCE9-ED72CB37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A6E9F-E902-3196-2162-0AC942E05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7047C-741C-0CE9-787E-38971F53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DAC1-695D-EF61-8A41-A0BC91B8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91A13-796F-6832-619B-1698BED1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D06A6-05B7-BF46-70E8-7A4BA21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2B430-2EB3-B1BB-8348-586A67E3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DBC7C-B852-199E-821C-3B2F438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C7B8E-8CD2-B1BA-8475-2C6BC87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E5009-7E73-A800-B99B-03F3181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C2F1D-2981-F5A0-51D2-F5A3CAE7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3D07E-83EA-5127-F591-EAE13881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6C5F-AB38-3A91-CEA9-3AF0EBEA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C498-F811-EEE8-2FB4-F59A397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14E3-A4BC-CDEC-DC77-70AC694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5420D-DE4D-169C-A8D5-5758D3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02C77-F77B-3DF5-3178-D262E00B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60AA-C9F1-BD75-A8FC-4AFFBA36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15B26-8034-82F9-5D2C-686DB8BD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842A5-3E04-CC4A-9743-71A74CA1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3562-F04D-5486-C588-AFD92F1E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79FF-D004-A7FF-3E14-41DE7D8F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2D768-F46E-22A7-E0F1-6E7FDAC0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23AB3-E887-82A3-77B3-14A07BD5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4F888-516A-483B-A764-B6E383D5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4E3D-48D9-4B1A-3641-693B18C1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B97F-5815-ABE7-32B1-AE5A8C97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231B-1F38-61EA-849E-099E5338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C95FD-45CE-38CC-A6F9-33C303A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8FE06-FFBE-D6BE-645A-0967DA8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03319-036B-D6C1-EE15-6D6122E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B18A-AC26-FA90-2047-81D84CA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CEED7-A897-2478-F087-50A214F1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2F203-D5A9-C62C-CB6E-14C12069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5CB47-80BF-D8E4-D976-480A8492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2C572-7C16-9358-E054-86C254B3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9500D7-A55E-F2C5-5CCA-4BDE7C39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3B396-57C2-51BB-0046-E727703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D065E-C7DC-4A60-E0E2-FDE729A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94DA-B805-7F68-F172-304826C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BEFA3-E9D0-C222-2B7F-968C2173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43CB7-CAE2-FBD6-14EF-EDCD2E3D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02756-4455-62E4-2DD9-E61083E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34AE0-080A-3EAC-8A8F-B7E24ED7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E4A94-9672-518C-4B5E-887091C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FA8E2-8FC6-74A0-4B47-5E051ACF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E882-4A2A-7FC6-A884-FBC20DE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701EE-04B6-0B83-0D7F-F3A124A6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E6E8F-D5D0-9731-1613-67ED659C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BE5CC-A8CF-75F5-9AFA-3DDBBE73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DE0EB-C1A4-C9A0-984E-BFB1628C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AAA51-2560-5C62-2F01-386D5693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6F33-9A00-A595-EC91-7ADB5B95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FA3BE-EB28-27D6-1631-77E2EBE8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D6875-99A0-F7FF-43B8-896E1925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C2BBE-5823-59B3-292E-2374CFA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37BEB-F49B-21F2-E2C3-787B83C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AB162-0EC6-3541-90F7-57682D8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2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8C5CD-9492-0EB8-972A-F223828F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3118-306B-B631-A96F-046B5AD6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7FAF-94F2-FED9-8A66-05E32B43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7556D-BDDC-D026-93B3-DBDEB418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A23B-16D7-2665-3BDF-47A9F20A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 descr="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0927.我们不丧胆</dc:title>
  <dc:creator>Yihao Zhuo</dc:creator>
  <cp:lastModifiedBy>Yihao Zhuo</cp:lastModifiedBy>
  <cp:revision>1</cp:revision>
  <dcterms:created xsi:type="dcterms:W3CDTF">2024-03-10T21:11:54Z</dcterms:created>
  <dcterms:modified xsi:type="dcterms:W3CDTF">2024-03-10T21:11:54Z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