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A208-6A50-F33C-0B65-B251ABEC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28754-AAAA-05BD-1A03-DF4981F8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4FD47-001A-D183-2844-90455277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402A3-9649-8C29-D23A-B258251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DF957-EE89-7DD2-5948-1F690A2A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2EAC-2664-CF2A-7AE8-22D7A2F0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8FC4-36ED-967F-847F-F31DE2B4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656D2-F938-0CF0-603F-6C31F030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96453-ABB6-5923-88FC-58A0DA2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DE1B5-1180-A482-CD59-7321045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D0BB4-4888-2987-938A-EC565A3B8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7DC75-C412-1D6F-7C6B-63FD80F1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729E-B61F-1ACE-AF18-B813F7CB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FE198-7413-E27C-CF35-D329FAB7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1AEDD-F483-8553-78C1-4A92575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DD95-431C-B907-580C-B8E94A5D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705C-A45D-3108-C5EA-310D5929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60846-67C4-C7B3-7C01-C3B0E00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6BE6A-FE1F-ED7E-CB50-9C214075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6570A-9867-802C-BF6D-F70B0245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F239-E9B1-73C2-501B-B648185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FBF2-91D3-D1BF-B0E1-FE842804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1588E-CBFB-13C6-F728-AB6FBD6C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97192-5821-5E17-6182-650A0C3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9E6-F700-8C5D-B46E-8F1A18C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53F5-B4C5-4844-6592-2E597E2C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92-64F9-0353-5294-BFD2C368A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F021-2B77-A7F8-C5A7-13CDAC22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9414B-9610-D88B-5B65-C058CA2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86752-F895-B88D-D231-2DA33B1C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520B8-2E75-C817-EBEA-47F137C4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D42CF-1917-58BC-B9E7-FDAED57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16F5-720C-989B-1B7F-61E9563B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F1E97-583D-8DA4-14BD-4B7ADA29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EE4D8-E817-D15F-069F-90A75EAD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8B682-D23C-F077-6BD1-359552D9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0230D-DA28-7F62-9F10-5E00AC78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42B57-C54A-90A7-0998-FC59C82E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2AA7B-6AE2-7118-1EAB-2532DC5D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19FF-FCBC-C158-D52B-69A343B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48B48-4790-FF60-8660-F55C0AD9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7EB83D-A25F-F7EA-FEEC-51F88368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06461-B2E5-42D5-0551-2296707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F2976-69DC-28AD-E949-46D70874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A91E0-BD73-A285-472A-51F144D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7E9BB-140C-26B0-845A-62C937A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B007-A7E8-853C-65BA-806FB527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025A-1E83-8A40-961B-EF8407E2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008B5-280E-89F0-5BC0-F507D9D0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B6872-2751-FD47-44E8-06195E5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B389E-5E02-CFE3-3CA2-9E19A6A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9AB51-9650-E8A9-3F24-D46B9ED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4E00-2B39-037C-D765-E1D87733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D21EE1-C373-5367-D6B9-5A0497C7F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3D27D-AD59-F9E4-178B-F4A69AD6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77C7B-8832-185B-1228-F9AE3BB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25F04-122E-839F-3274-107FAAD6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51BFD-A85B-7D0E-F930-A92DA354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853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2630A-5AB1-15A5-F0CA-F40089F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F12A-02CC-ACCA-92C0-FF597376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C020A-045D-A185-3FC3-A91930BC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BC525-F920-B4BA-D9B9-C040BD53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FCB92-581E-949F-2AFC-7379AEC2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22" name="Picture 2" descr="9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347" name="Picture 3" descr="9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0929.精兵前进</dc:title>
  <dc:creator>Yihao Zhuo</dc:creator>
  <cp:lastModifiedBy>Yihao Zhuo</cp:lastModifiedBy>
  <cp:revision>1</cp:revision>
  <dcterms:created xsi:type="dcterms:W3CDTF">2024-03-10T21:12:03Z</dcterms:created>
  <dcterms:modified xsi:type="dcterms:W3CDTF">2024-03-10T21:12:03Z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