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EA20-702B-BCCB-88F1-DBBCA38F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8E7CF-A55B-5535-3362-923155D5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AABF0-19D9-7EC9-EFD6-E214B86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C56F-D1D7-AA68-86A1-3EDAE693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C51A6-8547-EEC2-9A0D-D5BE03F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6179F-78D3-B577-FAF2-1C9322E9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E013F-AB61-2B08-5B14-4EF17613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4D977-DC06-336C-111A-ABA9EC48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E957D-34D7-0876-B9BB-6C012817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663F4-AE51-D8EC-784A-9B8946CB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40ED5-9CF4-5D5C-5A00-F4218A48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24606-F8AA-B986-72EA-8F5464D0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ABCD0-4E99-D365-30B2-C21F7604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DE19C-4A60-6112-A286-25C09E58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52B12-0924-CF83-FACC-BA63EA2E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F08F7-84F7-AFC4-922C-CC25B83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A4C52-7C06-EBDB-DAEF-690DD5AC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E076E-2B82-35C2-DD1F-EBDEB028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C67B-94A2-5555-AFB5-A5C6EBCA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BFBA3-CF12-AD81-7E24-C1DE771A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7E15-EDC7-BA3E-9863-84C77158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DE3DD-ACD8-0EB2-A647-121E344D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51355-C481-EE07-D220-475569A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1F47E-E3BF-7C15-A577-8FD1CC79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215D-E93D-7D75-1247-A5FFCE3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828A-3523-8174-906D-2313831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E8FF-D57B-00CB-CA73-3B9818A42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84206-CC4B-A37F-FA72-5FD000E1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56025-7D09-4A21-FCC7-4B19027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368E2-C220-ED2A-7B34-82F730B0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9F081-880C-EED5-BF62-A15B5C63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8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BED0-4717-CC94-47B2-556E6DB7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91D25-5FFF-1568-A013-636CAE92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9E6ED-1D81-351F-A824-2E4D6D5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994C2-C8C1-F48B-0EF9-79138AAC7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FFBEA-0808-9409-3E97-A41716F3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3A056-0016-9F93-A323-DB0C910F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C1BFF-0E6E-17D2-49E7-816E81F3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65BCB-1A9E-0B4A-EAA2-082EC9DE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7C09-F783-5C07-6F9B-D74D694E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E0907-63EA-A9BE-F30D-06C7444C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27A4F8-AB77-2672-5F60-8923016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8EF0ED-0ED5-7880-8BC5-DB4852C3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D04DE-9BFE-BB4C-D6D6-0F84C9B4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9F654-5F32-198C-14EC-AD5B7D11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975DF-692B-7363-3EF5-3A94956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B692-8A28-A453-0285-9D6D3961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F3718-E9B4-79A1-E157-17E3B713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5FCFE-87AC-C703-DC6F-CAFFEEA9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50252-781F-426D-7F7B-EF966DE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5D468-B01B-C5AE-FC6A-337BBDB0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73C2F-9EDA-DF88-326D-ED6AF19B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4BD5-8C92-E8B4-826D-B73CA09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A504C-3596-EEF9-E17F-9598FDF4B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697A4-3C0F-4949-7C2A-65E48982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32F7C-3A19-B4A2-E7CB-7F39A1C9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05C89-8FBB-0FC7-FB9B-8F38573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C65C7-9FEE-387A-841D-E42489E8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794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1DCE59-0AB5-FB08-0B15-2885897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62484-B739-4F09-E752-905073DA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56B9D-829E-EDC5-F66E-22FF59006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5D89-E398-4FB1-AA55-565934BDF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E32C1-2F8A-6F58-EBC5-A87D7690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29620-113A-4BDF-D114-7FD6FEF8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0717-8D99-4FE9-9E77-6867175EB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4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 descr="9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1" name="Picture 3" descr="9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0930.主心中的信徒</dc:title>
  <dc:creator>Yihao Zhuo</dc:creator>
  <cp:lastModifiedBy>Yihao Zhuo</cp:lastModifiedBy>
  <cp:revision>1</cp:revision>
  <dcterms:created xsi:type="dcterms:W3CDTF">2024-03-10T21:12:07Z</dcterms:created>
  <dcterms:modified xsi:type="dcterms:W3CDTF">2024-03-10T21:12:07Z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