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CA3CE-A53F-0BA8-6EAA-8E7A2980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BE892-ECBE-CCE0-1107-76F67640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B6BAB-0D0C-FB70-5B6C-FC530375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ED31B-B508-CF4A-17FF-6143BB6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E5E76-9929-939A-0C86-4EFF69F1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9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4739-FA5A-FC19-9D99-C58C530D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317CE-0FD1-EBF3-580A-1D85072A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A32BB-9550-7628-02E2-F3F1920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9A72B-3FE4-EB60-6CAC-D5C36AFE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C20FD-D4B6-9F70-1326-E26CCAC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2ECD22-5492-85C3-971A-8AB60E30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6B4A3D-FC58-05D3-3CEB-0B8BDBF5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A5CC-AD67-A221-D609-75A4C4F5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5EB1D-CA52-8C87-0135-48527DC2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48E7-8455-4342-6A1A-7CA7E3D0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0DF4F-D54C-322B-AE3E-12A26A0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B8EA-65AB-AC9A-703E-74C1D667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335D7-BFCC-4FED-E6C3-E1EFCF31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D2294-2169-6246-CD17-ACA59812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9F09-EE46-2C7C-B8D6-04CD1DE7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F09A9-1C23-1A36-FB7D-12ED6C6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11A86-4C48-65D1-078C-F6DA115C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F954-0C49-C5C3-A47C-12E3900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5418B-35B2-DCF5-2EF3-B8E5298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11672-A720-C1FB-EDC5-245F13E4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BBEC-E6FA-3830-30A5-54D7171F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E8CA4-425F-CDFB-7FE8-2C553466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17BA2-E2BB-AB4F-9DF7-2F04E18E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2B8EC-28C3-77B8-D504-B41269DB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3B1FE-6AA7-DEF0-3F55-69D48C6C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2F176-6776-9BED-5284-B9034282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4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ADC53-18BA-13E3-E3AB-F12A4432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727C9-26BB-6A66-D21F-84E9454E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36922-A1FC-2EF9-78C4-FA429A6E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B03BE-0D26-F742-4BB3-673B0F42A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F6155-8717-EF3B-31F7-B42FEB98A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CBB3A-B559-F315-B1B2-EC6DF3CC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D85FB-2CC8-A083-77A0-747E7F70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B8E6C7-829B-EE6B-A38F-16BA7AD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C870-D3F6-63FB-1CCD-7B554C79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888DF0-A205-35C7-3AA4-6B1A0C3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083EE4-7CB5-2FCB-2125-35C752CC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D35DF-E671-5283-3199-36CAE6D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94926-3DF3-6A44-B116-C1CCB4E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2ABA3-7B9B-BACD-5745-4007EA47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23CB5-7D24-A9D9-B02D-E7ADD53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94C9E-14FB-CF07-01BD-AFFE1075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7AF57-CA73-2782-416E-38EA0CF7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8F5DD-C14F-6960-7F04-F85E2544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14D7E-E8A3-9FB3-1791-79DD457F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0C07-228E-DD05-D5B7-0A3D6B5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594BA-CB87-E3EA-977A-4D49203A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5F6A-BA29-5569-412D-F07B5849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FBC71-D1C2-C109-C6BB-190F33746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CCD44-2BFD-B392-F774-547AF4BD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7470C-1059-7F48-29A2-E5ED0A0A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98D73-E1F1-06C5-2D12-1ABCB7A5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B58BC-F25E-6A30-BC97-FA4E2F7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51CA8F-280D-45E5-B454-72A302DC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1AB03-89C5-09C7-B4FE-A392013E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91F6-1F64-E294-54E5-DFBD54342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82DD-57D6-448B-A177-2BDB33D61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56AD5-6F08-2284-B353-ADF14382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02D28-36E7-64AB-80C8-229D9CC7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A0E-8722-4F8C-BE55-746A5AE00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394" name="Picture 2" descr="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6419" name="Picture 3" descr="9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0932.非常的岁月里</dc:title>
  <dc:creator>Yihao Zhuo</dc:creator>
  <cp:lastModifiedBy>Yihao Zhuo</cp:lastModifiedBy>
  <cp:revision>1</cp:revision>
  <dcterms:created xsi:type="dcterms:W3CDTF">2024-03-10T21:12:17Z</dcterms:created>
  <dcterms:modified xsi:type="dcterms:W3CDTF">2024-03-10T21:12:17Z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