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AAC4B-5284-BFD8-FE3C-CCACAF74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73280-B57B-4B3C-292E-C7135C40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6E6C1-D0A4-B121-6FA5-008FA73B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3CDA8-2C0D-8346-B163-6EF2E14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B9BFB-CD58-2103-3FB2-99CFF05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9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CA770-D1B9-16CD-56EA-5AB05B54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C1093-FE48-856F-7B2B-E0172A61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9AE2-7945-E673-0E94-4FC3725D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7AF-431C-A888-A47A-AC499818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BCD7-323A-B009-4782-AD5215D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B0A904-E8E7-638D-B3F1-B7D42353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CC5D9-9C61-A66C-B4B5-1008069E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7D964-B972-CF8C-B924-846CD4A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CEDB8-F811-445A-C7A7-EA5AD5B7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D28EA-286E-DDFE-DB1D-F3C7E58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6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4C5F-DB97-F74A-049C-6DC0B9AF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A386-89AF-884A-F42E-7403427F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1517B-F9E5-4408-4FD5-0CB870C3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9D4B2-FFF2-EE71-6199-2A4A204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05647-47C3-79A6-C631-0FDA6EA1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4962-65D8-5F13-1B90-ABEAE5D5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8327E-423A-9A91-E19A-1FC1AD0C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22A6B-C7CC-6807-E2C8-68A248F8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DB628-0FE1-CC66-A8F4-BC20A48C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92268-384E-102E-23EF-4FB3DFA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4F12-8B54-B5B3-F2BC-7C36F39B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712E1-1E85-13FF-24B0-37351F744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10833-8C70-75B5-9DD3-8D468E8F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A8951-E8D5-9F08-0BAB-ED8EE9EB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CA1AE-0D26-4E47-57C3-AE9FD6A5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F042D-A531-2A6F-5F08-B6F862C9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0FC34-97F4-D6C4-2D87-07A684A0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42173-6AA6-DBF7-695D-BCFA31C7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98A7E-8795-790A-3A83-94096400A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B92B5-894B-1643-2AF7-6C2DD68E9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85E4E-3C96-8345-516C-FA8993099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01D0C-EEF8-E1C0-EE25-7C513F6A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BD0F7-72DD-7FA5-C440-2C645FF1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47C91-9E08-F023-5DC2-E260EE83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6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7795-0E8E-8001-4F50-96C8BF66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74AB5D-E71B-2AB0-49A5-5A3DB8EF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86FEF-0348-C66B-8E44-7241F409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9FCF1-E572-8CC9-320A-C38AABC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0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8A0931-78B9-BEBC-13E2-2B68F6E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B174E-3E7D-A547-8951-CD4023CA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61694-66A5-EF9D-3A95-0ED5E597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E8F3E-D78C-4509-EE05-8DB32AA5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3256-7AE5-9B5F-7E3B-FDF39A43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6DB62-7957-1432-31E1-A6C32AE1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7EABC-BB55-EA02-3531-BC03D0DA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B8A9C-0292-848B-692E-CC1D7BF8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98BFB-DAC7-EC42-E0A4-5A58349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2AA5-5AF0-9786-965A-F4D1F706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A2140-AFC6-4A53-F221-72D7DFFFD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DC5D2-8201-8A2C-04E5-119B2C93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D32B0-0994-5565-B106-85EB943D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F0D41-68DE-27C1-BEBF-2111562E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DF7E8-3C7F-A95A-8DCC-9BEB3EB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763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77191-BF68-3E68-8407-D6A10BEF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CF309-73AF-4F46-AB05-B506B739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33ED-66CA-3107-9CEF-7356AB2C3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A5DC7-1776-81E0-0F5E-6E9AEA579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9239A-21F8-6599-1C84-9169909C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2" name="Picture 2" descr="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467" name="Picture 3" descr="9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0934.兴起为主</dc:title>
  <dc:creator>Yihao Zhuo</dc:creator>
  <cp:lastModifiedBy>Yihao Zhuo</cp:lastModifiedBy>
  <cp:revision>1</cp:revision>
  <dcterms:created xsi:type="dcterms:W3CDTF">2024-03-10T21:12:25Z</dcterms:created>
  <dcterms:modified xsi:type="dcterms:W3CDTF">2024-03-10T21:12:25Z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