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05393-4B77-4ED1-146B-2C02ED995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259DC9-EA14-21F7-65A9-6B0C30D0F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5512D8-40CD-BDD1-F98E-9DB01A2E1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AF21-E982-4719-A86C-306BBE74DB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AAF009-1FA0-88E6-2F6B-AD9F8636A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D5D72-AD61-67F5-A9BA-3C0B5E1DC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F9AD-620B-4C14-BE3A-BF042EF68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644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BBDC-D28F-2276-74B9-E7467FC5E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16D0D3-6E53-5990-B13F-43E1EA623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6A8141-2E2B-178D-D5C5-259683F01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AF21-E982-4719-A86C-306BBE74DB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88AA87-07AE-7A29-288B-4614F0C18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C77029-111D-7782-38AF-9593380AD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F9AD-620B-4C14-BE3A-BF042EF68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073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5DD594-0344-06A8-6E25-A3EEFE5736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2C464D-31B8-03A5-71D3-EA6F1E1F9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BD234B-C8A6-3A71-4AA6-05604EFC4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AF21-E982-4719-A86C-306BBE74DB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04E249-B3C6-2DDB-09D6-DA26C0D4D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17B39D-6F30-1031-4896-FFBDA3E0C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F9AD-620B-4C14-BE3A-BF042EF68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62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35680-9BAD-F04C-4A68-0D0D3BEFD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261219-1542-F654-451A-7F402F58B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447E1A-3613-055C-774D-C55735F86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AF21-E982-4719-A86C-306BBE74DB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2E28F7-78ED-0EF7-2224-770E6EE42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0C4EB7-8064-0940-BA84-76CCF3A3F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F9AD-620B-4C14-BE3A-BF042EF68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565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B2E03-057E-AE04-BCD1-B04F76C33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7E06CE-1B07-74B8-0782-7EF525C97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F4A70A-96F8-271C-8D47-F1691E671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AF21-E982-4719-A86C-306BBE74DB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E3E8FE-BE35-F0C3-CA47-966DE6C78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9232B8-8345-0D4E-79FB-725C19CB0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F9AD-620B-4C14-BE3A-BF042EF68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730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E9970-DCB3-ED3B-C59F-CA402BF92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2C3B66-6774-C445-1AD1-C162B2A415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B7E92C-C3DC-B1A8-49A6-89DF89F6D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2268E2-222B-7DEA-B70A-E278BFBF9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AF21-E982-4719-A86C-306BBE74DB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DEAF77-B694-F280-89CE-232AAB649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E48F29-A219-574C-2BFB-DF4993B7A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F9AD-620B-4C14-BE3A-BF042EF68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235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D832D-3ED1-7A53-F2BA-5856C11F6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F152B7-F99E-18CB-AB1B-ACA1222F4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4863C1-14FE-EABD-C805-D9E0CBE47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18A5CF-6449-AE45-58CC-121B929ED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59421E-B988-F4E1-C101-E70339C88D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91B0E8-A4AB-1AF8-DD32-2EAAEAAE0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AF21-E982-4719-A86C-306BBE74DB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47D2D8-66AE-15A0-F030-2752646A4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CFCD2F-8C0E-7E4D-737E-F260AA4D5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F9AD-620B-4C14-BE3A-BF042EF68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705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40AADB-9C38-8A6B-6160-914E114F3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CE1A67-75E4-C7B8-84BB-D01BB5750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AF21-E982-4719-A86C-306BBE74DB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724505-DE56-5D85-7527-328447DA3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D286AD-E8E0-EAF3-4499-22A7F110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F9AD-620B-4C14-BE3A-BF042EF68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606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650E32-6E93-6D8A-F447-154476E33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AF21-E982-4719-A86C-306BBE74DB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E2D8D2-26A7-1319-EEEA-95BBEDF3F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C149D9-BFD1-3121-EF91-953A89923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F9AD-620B-4C14-BE3A-BF042EF68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677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C31CD-8399-5BE1-F986-BC2E8D180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E4D3F7-9297-C4F3-C829-D3848D40E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015454-AB5B-0B3D-DA95-0E0BB7958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4D01AC-2A3E-B0D3-B82B-C4618A9AA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AF21-E982-4719-A86C-306BBE74DB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0A81C0-483D-C1FF-23FD-A251A121C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221505-960D-B869-A245-099902198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F9AD-620B-4C14-BE3A-BF042EF68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865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37803-2E43-9616-CFFC-B730D168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1458060-6853-5552-FDAC-213269FCF7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5A741A-1844-84C8-A780-DD5253DA5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6AADC7-16CC-86EA-135D-C40E98B4F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AF21-E982-4719-A86C-306BBE74DB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F81171-BBE6-EA2D-A315-DE6573813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F4802D-54D6-2AB6-3504-7BF9A136F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F9AD-620B-4C14-BE3A-BF042EF68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28252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D6A5A6-BC6E-0119-3547-1D36551E8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32B7D6-B666-4E83-AC10-14A2DCE40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51328F-7297-534B-1003-42DF03F16E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8AF21-E982-4719-A86C-306BBE74DB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9E49D1-DFD6-094F-9F43-D3D83D3137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BDF44F-9F4F-7F48-0C89-7AB315FBEB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7F9AD-620B-4C14-BE3A-BF042EF68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95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8466" name="Picture 2" descr="9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0935.恒心从主</dc:title>
  <dc:creator>Yihao Zhuo</dc:creator>
  <cp:lastModifiedBy>Yihao Zhuo</cp:lastModifiedBy>
  <cp:revision>1</cp:revision>
  <dcterms:created xsi:type="dcterms:W3CDTF">2024-03-10T21:12:30Z</dcterms:created>
  <dcterms:modified xsi:type="dcterms:W3CDTF">2024-03-10T21:12:30Z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