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96A99-7796-EB0A-B256-21C299C10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3040F0-5578-BF19-9CC1-A1DBC000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82687-02CA-F228-BA05-2C0E0816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CA464-9FF1-9A87-4445-D613731C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457F2-75FC-9EF3-F665-0D75BC94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9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02FE7-1D6D-FAF5-6F1B-002CBC2B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F1D8E-1619-A76B-1239-CAAC83638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12403-B5CA-2665-D981-483C3090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C9799-99EA-7A92-9EFA-0A8C122C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3C285-0A0D-803B-D704-9F3F5E29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9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28E81-D50D-1F5D-DB8A-07E8791B5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ED5AC-671B-D177-C40E-58154455D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19452-B334-B506-75C2-058AA818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D18B8-91D8-69BA-79DE-2C7FC92B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3F150-1A9C-5BEF-0AEA-69DFEB8B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5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236E-8470-E709-D11A-39CED86D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6EC3C-C2F3-C3BE-CF05-F2465567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25645-1955-9A83-4027-F46B039F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DABCE-3CD9-0340-BCC9-AA350495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1EEDE-F743-22B2-B8BD-048854B9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9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8643D-D776-00DA-769E-598F2199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30699-28D4-BF95-0D88-863EA18A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3E816-5575-5788-1CAE-76E8A45A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1FCC9-908E-9B0C-0853-02700D2B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BECD4-644B-EFF9-3099-E4190C12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1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79950-E5DC-C3A7-CF8D-A464C43D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F4C26-D49C-78FE-2D2D-B569E134C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E32FB-F2DB-B34A-FB5F-E9849EFE7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D553C-2800-7441-6168-3C7CFC75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EC96F-C197-492D-E859-F5C3A940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EDE90-D55D-73D7-3BEC-FE446CA2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2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5510-4D8F-D7C7-2919-E3640965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4B995-FADD-35E5-D2B2-256C6B5D2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600906-944E-800A-568A-D6AAC3990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9199C4-A554-6015-C6FE-75955A154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DF80CE-E541-7CCA-81B9-A7BF52084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490E5A-4F22-3433-3EB3-E9914DA9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EBB410-270D-94F2-D975-BB83FFE6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ECB9F9-8121-A8FD-BA5E-7BD3256A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7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36262-083A-70BB-A927-F601A289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0FF236-0C71-99D9-38D5-22FDC2BB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6A0AA9-FC5E-B987-4405-E4DBC11F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DA5000-3770-B207-102B-B5C19CAB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96B3A5-06FC-C0F9-F46F-E8023F94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A5F88C-98AC-8241-32E6-BCCCA43F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E77EBA-18A5-FDAD-2C02-6BEB4BA5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5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118C6-AFCF-E250-0C2D-2AE0579C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A1E90-4F83-9726-831E-BBAEF51D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86C67-11A4-BAAF-7BE7-A1E01CCFE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5842C-2518-9737-7107-B3F7BCDD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6FE87-0A6D-CF73-89A2-40242A48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C0D63-D432-36F1-B7BD-D7724977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BC7E5-CEC3-BD46-6DD4-DC92F905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8C1463-B190-D642-4BB8-15EAC5836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E27E86-A4E2-465F-147A-864EABDF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EB7F3-7387-5185-2A8C-CCD786C5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6FDB6-8A77-BA5F-A778-3A0F95FA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DDBBE2-6227-33BA-5935-770B603D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797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05C43E-D1CA-EA4E-CDA2-4A692C8B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E0DD4-1CDE-E129-9996-FD161160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D05C1-1D47-5318-4788-BEB359121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B6B55-B906-0A2D-07DD-166CDA339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A98F1-89BB-00D8-6451-062E6401A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5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0514" name="Picture 2" descr="9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1539" name="Picture 3" descr="9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0937.往前走</dc:title>
  <dc:creator>Yihao Zhuo</dc:creator>
  <cp:lastModifiedBy>Yihao Zhuo</cp:lastModifiedBy>
  <cp:revision>1</cp:revision>
  <dcterms:created xsi:type="dcterms:W3CDTF">2024-03-10T21:12:39Z</dcterms:created>
  <dcterms:modified xsi:type="dcterms:W3CDTF">2024-03-10T21:12:39Z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