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CFE51-1F7A-3156-7724-B8961E325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54CE96-EA14-8253-261D-614480A01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8B622-015A-6C0B-BEFE-7344F964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16674-7F48-5DAC-E9CB-948C9906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70655-1ECD-92C1-E3C2-0A4C3011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7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3FAB6-B915-C11D-1EA9-C0148FE9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ADAEA7-2EB5-CBA0-F302-828451F21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E8030-1E66-CE12-DEC9-960026A7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FE3CB-611E-A461-7BBB-F499EF1A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6A49E-6131-BCA1-5168-CE5D7E3B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5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78377D-84E8-CC7D-5669-CBA7D1A68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4610C7-ED57-C914-F19C-CB94242AB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D6E0D-E9D5-0168-0EA8-42842418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4BD56-BA05-EA30-2230-B0385845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C9F64-4C69-BCA5-E091-E8654DEB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5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DE525-1F3A-71BD-73A8-CBF431E3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FC171-5C39-2139-806C-3A4AFEE5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E85EE-CC91-4A2F-9AF2-1B29A62C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45441-56F8-67D3-3BD0-DFB19278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26AA1-7C5F-A81F-A188-9244084A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8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63C82-FD33-7C81-2942-31C84A34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C7107D-DBDF-54E9-33C7-5A93901C4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F5893-959D-C456-FBC5-56C5EA03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6551F-762E-025F-1B8D-BBE88431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A80A9-CD3F-EA7B-4154-72083A02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4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C3FF2-24ED-7DD1-0638-846CFC7A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538CA-A826-BFD2-B6A1-F10F068E0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A0940-3E83-697A-B5F4-6EA53F103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DD9862-9BDD-F20C-B93C-A1030534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F467D5-BCEB-678D-5E72-0F1B5AD1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A4BBB-248F-B4B3-F525-8C56742D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06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E76CF-08AE-1F30-9C98-39C78DB9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2BF5C-E125-1074-1B60-9361D30F6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5B8011-746E-9093-7D3F-C4927DA7D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493100-9FC2-AD77-EB47-C0E7999F5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B502DE-DD26-39BF-3752-26EE91829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AE1510-CE06-B40E-F905-C27BF488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106757-54AA-842E-77E7-A2A2DB9E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78D5D3-BD1C-C66C-C049-89B98336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8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E50BA-0D38-F163-2F18-D47C9417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73E74A-406A-5A08-A52C-19E816AA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8AAEE5-8B75-A516-D134-E4DC5B2D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B4A4D2-C634-7799-2692-CD94A995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1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915C4D-0123-EF62-311D-E19A4237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D90F49-F906-813F-B4C6-1ECDA5DC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C9ECC6-FB26-4A03-6670-5E8FCF9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6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D9766-CACB-EB54-0A0B-297CBE53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1D84C-4DE9-5F03-6677-9C8B2BB03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869FE-6E1A-2F65-B41C-60B8B1BF4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D99428-33FF-E0D9-F6B3-DB07BEDD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B3480E-351C-F6D4-2FB8-91816BF0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28BA3-D428-975E-4685-63BB5C1F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3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02D63-3744-A869-1175-4A7DDD20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103BBB-2A5F-0B2F-AFDD-80E2B6CFC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529B75-8815-D38A-43CB-4CEDC4C57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8F72F3-3A2B-2FF2-201D-1FF9667B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89A7C-975C-76D0-68D6-68AF8EBF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FBDF56-5204-16CA-AC71-C5EE537E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26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2FD2FB-86A3-C29B-C4B1-56D93140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B9CC20-C976-E0F3-60F3-73DC6E4A2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2E094-131C-6E9C-2A34-6AE18DA9B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33C76-7AEF-4E28-B742-0CDDA24D50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5B05E-014B-B784-7575-B3BABBC05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CE593-7BCF-B480-23D9-2BECCE7E3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F1D3F-9AF1-428A-A17E-9D109C1EF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2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62" name="Picture 2" descr="9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3587" name="Picture 3" descr="93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0939.赏赐</dc:title>
  <dc:creator>Yihao Zhuo</dc:creator>
  <cp:lastModifiedBy>Yihao Zhuo</cp:lastModifiedBy>
  <cp:revision>1</cp:revision>
  <dcterms:created xsi:type="dcterms:W3CDTF">2024-03-10T21:12:47Z</dcterms:created>
  <dcterms:modified xsi:type="dcterms:W3CDTF">2024-03-10T21:12:47Z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