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1810-4929-95FC-39CB-D95EDE97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A629D-E378-9A22-0306-5050806CC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4D02A-7780-3A04-1FA7-F2874170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3C602-A771-01E3-A434-9ED62D3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AA87-823F-AAC4-9276-22665876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810A-8DC2-4524-C6BE-BB2C9AF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5047F-4EA4-D663-6FA8-9C373AD0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A3E05-6FFF-AFD3-78C5-376930BD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C1A8-6692-DEAF-9B57-1423C1B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02E6A-AC09-F38B-2D7A-AA80589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86220-8A71-7494-1F77-00867669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ACBB0-24FB-6A25-2A56-3FC82C08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91F53-7E0C-7875-8EE0-C59A562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0E43F-A5A0-3649-64F4-794DE275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FCAE5-4395-31E6-A066-1F3428D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0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3E4E8-5DAF-E450-836E-3F12ECAF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3C283-3218-0644-7619-448C7466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9D0E1-5299-2EA3-076B-0173B411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1E99C-610E-A421-E8DA-E4FDC82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F7249-2439-12D9-811C-EFB13D7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5E44-96AF-6BFA-4FD3-D7976B2D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DFDD9-ACD6-9654-7343-BD5032C7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A6178-A8A5-FC23-6FF1-CA008595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17D45-601C-A60E-40D9-D61E3E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41AF6-559C-D48E-9B0C-495BB14B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1DFD-B42B-4C00-B486-A316EF2E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EE89A-4A63-544A-FE98-BD13814E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151B7-C81A-F82A-D332-ACD77C8B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F42-46AF-8E1A-EF89-4DA255DB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05E6-5E2F-0F03-C501-0F184BC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BBC83-B73B-388F-004E-2118667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62E86-8768-30F8-B9AF-689E1B4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D6D6B-6B05-4FEA-DEAE-4EA378F0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FC5C3-9676-9029-7ABE-46922A42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4A04E-CEC8-9598-E11D-DDD21DAC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DAE52-94E3-620D-720D-54332998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CA8EC-CFB3-2BAB-2A6A-84B60546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4B27B-92B0-F80A-0FB9-76C72E41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39C01-09CE-8D01-9A1D-407BEA44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BA8E-A152-CBBE-8E8E-5B77823B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15E97-7782-C334-4CC0-94BBC39E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CD8DE-A133-4A5C-DD26-A0CB05F0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F71BE-0A22-4D76-F0E9-5994C901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9D30A-6D88-2A94-04C0-A36C35A1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466A1-8218-8BFD-A0C2-118A7418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04C8C-6E3B-C983-7B75-79A4CAD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7E57-3F37-9EBE-0BE7-10BEC83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2A943-32C0-A9D2-4E50-96B63834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F1586-1D5E-035D-5AE5-55AAF7F9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B24F-838B-9FB5-C9BC-9EBE9C3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BC4F7-2027-3C0C-AF27-3EDB18D5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2AD90-D6BE-1CDE-A431-47C1B07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5176-35C2-713A-A517-53B319DB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83EE2-0985-9667-C972-6614D0D1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80060-87FE-10EC-5010-3C1FA9E2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250CA-C153-533D-B719-C43C875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41584-E722-AEBB-C4F8-588FC3F7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8F06A-4E01-875C-1E9C-61AC75D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0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0776B-F1A7-78E3-C835-2B680F1C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D63BD-E15E-4CB7-28A6-2E5473D6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B06CE-65AF-A7F5-EB60-25AD4A3B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D427C-185F-588E-F72F-062770E98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B95E-931D-62D2-9DF5-12B0919D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3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610" name="Picture 2" descr="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0941.教会灵战</dc:title>
  <dc:creator>Yihao Zhuo</dc:creator>
  <cp:lastModifiedBy>Yihao Zhuo</cp:lastModifiedBy>
  <cp:revision>1</cp:revision>
  <dcterms:created xsi:type="dcterms:W3CDTF">2024-03-10T21:12:56Z</dcterms:created>
  <dcterms:modified xsi:type="dcterms:W3CDTF">2024-03-10T21:12:56Z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