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2DF658-6C71-5AA9-C04A-4CD05E7FF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21E0F6-EE72-9556-BB79-EA7D98EF1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5FC0FF-51A6-0508-0945-C3BA044D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8500-59C2-454C-8CB9-A0837FEB2C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81910D-870E-FE24-4ECD-035D17D68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152CEF-06B3-26DC-1942-62B2E7F0F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0F45-A4C1-46AF-B474-DE691B3D0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069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618DE-47A5-9A44-F633-2207D23A5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CDC6AF-3D0A-0A2F-0138-1BCE4723F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2113E9-E7FD-CD60-75F2-1E109BF31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8500-59C2-454C-8CB9-A0837FEB2C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4EEAAE-2E55-01EB-4C68-D10CC315C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8A4255-B0BB-4FD2-35CE-9786E5DB4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0F45-A4C1-46AF-B474-DE691B3D0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765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88FFDA-A745-E88F-B41E-4CE0F55C1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775983-3682-0892-A5A4-649FE3AED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DB8EDE-D600-ACF7-B32A-DC04F221F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8500-59C2-454C-8CB9-A0837FEB2C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B60681-5BDC-2949-EEFD-F9C05A555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C6E6E1-8D45-891B-C9DA-07B7A458C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0F45-A4C1-46AF-B474-DE691B3D0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314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25761-A50C-6C79-413E-C51A1F070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570C98-FC5A-1828-0474-6F3056B45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E8EC50-A582-DDF3-67A2-F1301394C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8500-59C2-454C-8CB9-A0837FEB2C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C42B59-03B5-AD7C-EC83-D193EA805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BC605E-71FB-187E-2287-98992B24E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0F45-A4C1-46AF-B474-DE691B3D0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072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C3E33-C8ED-69B4-6CA3-9C311FBB4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1187CD-F183-C84E-05E9-E6244A628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206CD9-CA1D-E47F-DAEB-4E37BBFF5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8500-59C2-454C-8CB9-A0837FEB2C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6446B2-65F3-5B8A-D7D7-E8310E64E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C3E925-47C0-4B39-0D89-5B3DDF619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0F45-A4C1-46AF-B474-DE691B3D0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452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6DE91-1A50-367E-9C84-95108F276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891C69-6287-1EA2-FDE3-C1B03015DC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6D52A7-EFD4-276F-8F44-123557DD7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168D46-9BAA-BAC4-E18F-18958AF90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8500-59C2-454C-8CB9-A0837FEB2C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6C532B-6C5B-3AB6-F3FA-D7928BB42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544024-4DEA-4325-9861-A898C19C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0F45-A4C1-46AF-B474-DE691B3D0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90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AEFED-1630-8787-3D17-F902A2067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EDC44E-9B85-6CD4-8A0A-060E1D401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4E1EBE-6639-DF5A-2701-B0AA9A47E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19ED61-49C2-8F90-09B9-6875664A2E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3FF9806-BE1C-F072-2079-B0B7B67DD8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91FEDE-33CC-D999-BDAC-6850ABC1C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8500-59C2-454C-8CB9-A0837FEB2C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B3C911-5D40-991C-BBFF-B30F5E5D3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941B686-695F-3595-161A-8D7E9F089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0F45-A4C1-46AF-B474-DE691B3D0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40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3171A-55F6-BD9C-B992-8E0CB2A19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7DAC2B-EEFE-949F-54AE-C4B8B6D90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8500-59C2-454C-8CB9-A0837FEB2C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A26657-3507-B74F-D966-7168C8CC9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5B363A-7044-5316-60C4-9F1884B79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0F45-A4C1-46AF-B474-DE691B3D0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496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531F55-4EBB-1EB8-EAC7-66CF19C74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8500-59C2-454C-8CB9-A0837FEB2C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BFF655-85FB-1484-98B6-92FF2E9D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33EE99-F24F-252A-922C-F3C686D3D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0F45-A4C1-46AF-B474-DE691B3D0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87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7C5F94-E9EE-C12A-9598-ECDFF25C3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437490-D8FB-5B5B-C176-66A198CD3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9C26D9-97F3-3A59-8C8B-A5994BB6D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1F49E1-9846-A142-2D4F-5BD642A7C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8500-59C2-454C-8CB9-A0837FEB2C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574CD5-232A-640C-5E83-942EEF8B1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CFFE4A-CABA-94D0-BE66-33C887C3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0F45-A4C1-46AF-B474-DE691B3D0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051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914451-B75F-8D23-D157-AA30EA87A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CF948E-A50C-9BDB-602A-13F6C1E9C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02AD94-B79B-DD16-8276-D6B71F2E0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8A9276-3287-E0C3-BD79-E4C2CA360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8500-59C2-454C-8CB9-A0837FEB2C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F28C84-02F9-9517-5DD3-A67E7E151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621AC4-1D32-E739-5B86-327213E00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0F45-A4C1-46AF-B474-DE691B3D0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43996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14667B-D06B-E7F9-D355-18D30E964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93680C-7486-A3F3-D5A9-95557936E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B2CAC4-0D99-8DFF-0505-C0FF9676EA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E8500-59C2-454C-8CB9-A0837FEB2C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FCFDCF-A5BC-E40C-C0E8-AEE2A920D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9C1C9A-E73D-621C-971B-C719CA6B8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70F45-A4C1-46AF-B474-DE691B3D0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131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7682" name="Picture 2" descr="9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8707" name="Picture 3" descr="94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38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0944.求主带领</dc:title>
  <dc:creator>Yihao Zhuo</dc:creator>
  <cp:lastModifiedBy>Yihao Zhuo</cp:lastModifiedBy>
  <cp:revision>1</cp:revision>
  <dcterms:created xsi:type="dcterms:W3CDTF">2024-03-10T21:13:09Z</dcterms:created>
  <dcterms:modified xsi:type="dcterms:W3CDTF">2024-03-10T21:13:09Z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