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2497B-53E3-9C70-4EF4-FFC4EFB23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9A5B6-6C99-0C47-4B2B-35304529F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341F8-9B9E-C75B-A5A5-A4A2494E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38745-4458-A6BB-BD97-459F24CD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1C1-739B-ED6D-66EC-E4247DE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0E5AB-64C9-C9DD-BC42-76FC4BE4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B2A78-D880-EAB7-9DD6-F84B29D1E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F28DF-1DAC-4FE6-BF86-6EC1053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D7102-CF06-34E9-DB6B-399CB832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A36C5-96CA-EEF6-BACC-7BED7BA6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9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C9316-094F-512B-F7D3-2940C15F4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E1C1F-70C0-0C0E-93B9-A37FF64E7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A05FD-A701-5F85-C5C0-0ACF2AC6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BDBF-A169-74C5-013A-74B89D02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B7855-DC45-E8D8-BDD8-59396EED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223A4-6E92-14A4-EDDE-81D86B21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591F3-A96C-E00D-C499-567DB9E1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5608E-C1A3-1C54-B24D-557B0550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81759-78C3-285B-D245-CBBC491C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D8FD0-8BC5-B217-C519-70FC57C1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3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94A8C-CECB-807E-A0D0-83EDAFB7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9D38B3-BDDB-6DAC-2EC7-6BA3C390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606E8-A8B4-3856-E4A5-D02F2CAE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F32AA-2185-4874-4C84-79257253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C0D0B-298D-2B33-1C0F-0DAEB311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4F02-E4DF-81FE-D75F-4C135A3B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E401E-CF43-35D9-AD3E-3F404A20B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5531E-9CD9-D700-2A9D-93A581D4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193FD-C556-2D73-E769-A95C0FF4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F54F5-DC97-6002-66A9-26897765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32EA5-3A1A-827C-28A2-3369D3D4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30E9F-3D99-623D-F49F-9C5F067B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6FDD2-65A9-F59B-32D0-F4EF7CEE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508FC-9DDC-A324-B7A9-273AF6D8A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9DEC17-0F83-7B0B-34E0-7B5DF925C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B650F-FF82-6AFC-2C66-4548C6DB7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95D75C-E409-DCF3-183E-D885E355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583AFB-9F2E-EBAD-6C06-2064D57E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7B4ED2-EA0B-8AA5-7C03-4C330CBE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7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C8059-B79E-DD21-8FEA-56EF5114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4C809C-CF16-A64E-5805-98B3EABB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458AA-1706-6133-AD57-2841DA4C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B14F0F-A5E1-6EEF-20BA-775A4304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0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7A8F58-6BC2-5F55-C5F0-6CA7735D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4E30B-C732-B876-5233-8B8D3FF4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38111-5EAA-4A0C-DAFB-2112C66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FC68-64A4-E66A-B989-0350E324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5B661-F07F-B863-C425-4EDEB6D5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72C20-389B-444F-BC97-D774150C2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8824C-7D6E-89A1-2C37-70CDF136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B29E1-E622-FE87-582D-FBD86B40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83E56-6367-6328-671F-16EA324D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3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24154-6826-01B0-F26A-0EC2D6E4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408249-3454-4571-2444-AABC3F135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881D7-05AB-C3CE-7064-3CCC38EDE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D789D-5D01-7B1C-3822-D6859FC0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D2CAD-38CA-EA34-2096-353B1C4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9BD04-04D5-6464-9B2C-46DE3A69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390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81ED8F-837D-E5C3-31DB-348C7989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2C4E0-43B1-3684-8613-E91185DF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F30CE-84EB-8502-2594-75DBECAE5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01F18-3E56-501F-8276-C485CCE87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80F16-5CDC-B361-953C-1E11A67C3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778" name="Picture 2" descr="9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0948.精兵歌</dc:title>
  <dc:creator>Yihao Zhuo</dc:creator>
  <cp:lastModifiedBy>Yihao Zhuo</cp:lastModifiedBy>
  <cp:revision>1</cp:revision>
  <dcterms:created xsi:type="dcterms:W3CDTF">2024-03-10T21:13:27Z</dcterms:created>
  <dcterms:modified xsi:type="dcterms:W3CDTF">2024-03-10T21:13:27Z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