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B75B-7145-B1FF-13DB-44B745C70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18D24-C115-B554-4997-FDE59B32D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29ED4-FB40-4FBE-4872-71F45DD0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B9347-FAA6-8AF3-1737-A21666A4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C45BF-E728-029B-C5A1-310ACDA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4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6004C-103D-9C42-14C8-9EC60EB0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B90A1-5F7D-C105-4502-DC1AA54DC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77C0D-F8B0-258D-A121-CC590B71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555A7-8163-9491-9410-80075299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7F9ED-145B-6D07-2824-19275356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41DB6F-46A7-3F34-AE27-4B27A0D7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913FC-E5AC-5556-753E-82C3E8BE1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FBFE0-F745-BF63-575D-357D72DF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A33DE-9A66-96A8-9563-F583DC1D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3CAE-1BAF-FFE4-6112-503698C2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AF7C-21CF-4C5F-6A23-653161AB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B0D83-654A-C1F8-6EB3-96963E3C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848CC-D38F-19AC-422F-4F7DF294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24651-FF53-C3AE-B640-F72461EF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B94C7-1142-44F2-0978-05F8A32B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0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866A9-EE7B-7B4B-C20A-ACDAC4EE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3DDE1-E743-8FDA-FC91-56DD76C56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C0B05-FAF8-B389-D963-06247386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CB034-2333-C612-BEA0-75F2BC0C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BC624-DD01-6755-D580-1EC4BB29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538AF-F869-DFC2-5DC8-5B48DDD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A55E6-5A91-DEFD-C1FA-D5D170D1E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FFEAC-AC21-273B-A6B7-5F8898D6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F1C72-9C16-CF0A-F064-E0E70952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189C1-C28F-4B28-CE75-B5CDE032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E753E-916E-5AF8-666B-1380C05C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4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3B61A-8B74-60A1-C346-0F5AEEB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1B8DA-D354-9E21-5FDC-E7F0747E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EF17C-772A-8B03-7E9E-AC85BFABB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92529-7266-39BC-CA65-13915DD5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20A53-6A4E-05B5-3F90-E3779A555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F3D5E-7E6D-3030-755C-53A5196E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5113DF-0892-4FE2-560C-8ED796BC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469392-B091-5411-1C11-210830F3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4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8AA16-79A2-5DA6-B642-0C4B3261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5E305-E25C-849A-EDEF-EEEC8ADD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FA3D3-C4CE-7E98-6055-C7575614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1D4B1F-414F-AD2B-9B85-2CA42AA2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3B0498-E9EB-64AD-CFD4-2F21E86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3849DE-1DB5-8BFC-0CDA-63786C99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8E548A-22E0-ECA1-C6F6-E418B19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947AD-610F-9024-404F-533B9C26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B9A95-58E5-612B-6037-B3CF8AEE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1D74C-BB34-B694-012B-C12141AD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BB5A2-5C13-9C3E-6168-A27C3FA2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80A42-640B-0B74-16F0-774170EA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3D35A-41B3-B74A-A385-59314A1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2D020-AC28-015D-9C07-126C5C20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9D06B-32CA-F94B-70F2-F7118FA4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F33AD-F959-7538-736F-D366EC41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3A13B-05A2-E858-8F26-0C07E187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245DE-127A-ACE0-A1A0-2A62F9D1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27806-E00F-8B62-797A-577CEEC5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145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50556E-E0F5-8E3E-9365-F98BF3DC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B23CC-4C6C-BAA8-A26F-4268A6D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AB020-CCEE-B877-B5A1-3958135A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8CBC-4C5B-41F3-94D4-D0BB60A073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B383F-0235-3208-841B-CA051CDA7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CC828-8B90-8208-75AE-3DC7785D4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5E31-8949-4B27-915E-CDA4FE6B2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02" name="Picture 2" descr="9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0949.我们乃主精兵</dc:title>
  <dc:creator>Yihao Zhuo</dc:creator>
  <cp:lastModifiedBy>Yihao Zhuo</cp:lastModifiedBy>
  <cp:revision>1</cp:revision>
  <dcterms:created xsi:type="dcterms:W3CDTF">2024-03-10T21:13:31Z</dcterms:created>
  <dcterms:modified xsi:type="dcterms:W3CDTF">2024-03-10T21:13:31Z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