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8C706-FA54-A820-B98F-B4794892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11EDC-41E2-6FE0-9DBD-05ED01DF0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1B469-6711-EC7F-3A6D-81C9BC3C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09083-177D-98A7-1179-0E5A4EEA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FB396-BFA4-15D2-3665-9035D07C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5680D-1543-1B39-AD97-61BF2BD8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75BAF-2F10-CED2-FF09-8C93BF96B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55B59-873B-54D8-724B-65C59809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51D41-7B66-F325-E481-3D990E19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0A5B9-3039-758B-F2D1-57705106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3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CA5F64-276C-909A-8719-93E7E1F0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28674B-B146-5386-637D-D8F64625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690DA-AD4B-FBA1-9A2B-03D56748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41868-9531-F644-5AD7-24C7F0EF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FF36F-5369-683F-A393-49AC0211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3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921FA-86BC-A630-9494-57DED231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4B7C0-F3AC-3D1E-6AF6-A6CB2388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DBF02-545A-E280-8CA5-657A9E87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9D96F-A3C1-BA08-0B24-544BB17D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0B47E-D084-068F-EE59-1ECF835C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3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9D33-2837-A2FF-4ABF-A025C3F8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E4659-67ED-73A2-020C-096BCE76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28BAF-D78C-B124-54EA-993F17F8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DEA83-CF0B-941C-BDAD-A1F2427F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66631-5DF9-82E5-4257-B60DD8AA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6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A3687-6694-FF8D-8731-979E3888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0B5F8-9203-7B6B-720F-9AFBD22F0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899641-99D8-41BA-99C1-E22BB952C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5A217-D847-9E30-3919-F610A20D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32CB1-3B4F-E6D3-8E29-F41F0261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FEFE6-09F2-AF73-EE4D-C895E6FC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0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8CB45-AA1D-22EC-AE2E-5DDC0863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B23AC-7FC3-3F95-8D73-936D7580A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D67170-CEB1-717C-EC4F-3E86F5CCB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0FF6A-BC1E-0E32-A1BC-0E59687AB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CD5ADE-0E08-E2BE-10A6-3D10CD074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4824C3-C7FD-C223-EFD8-BD4B152C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05596-E1A2-6B1F-C5CE-FB913907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61F214-08A8-43E4-7EF4-02E5D296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5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9352D-EC3D-9E41-4A97-67B3B4EE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F5B6E3-2975-DE71-69B7-84016717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C1B11C-3364-0C99-F655-14BB4E7C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D186FD-FEEB-4C09-1018-F952BCAF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2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B4A90D-9663-ECD0-26B4-E3C2D8B1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A549B2-2C3C-77CA-301F-DE531057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11277E-9DF4-8801-E826-8CC1CF14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1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58F63-84FE-5224-3B66-E5002571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8FB3C-1A1F-E88D-4C5F-05F3D51E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FA4F6-A77B-FCE0-F9CB-1D624D752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B6D50-FAA9-5F59-A515-0758307C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0A83DE-E79B-F296-B096-A3E318F5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1F4CE-220B-0F55-36D3-6D00FE76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5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1F71F-73A0-D8CB-D0A6-E2327139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53A89D-4713-17E1-F684-951A9BCFD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E3F1A-4711-9F23-03CF-63D2ABEF4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34F16-7C68-19EF-82E4-DF447C93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7AF8D-A07E-5290-68DE-5DA078D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EF2BE-431C-1C6F-054D-23226DE3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036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58F7BF-396F-5782-77ED-39764020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BBA3C-DFE1-3DE9-5B87-4CEE9FBA1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6C370-449D-F71C-2A3C-5F873460C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DA3A3-B8AF-8F31-0371-C8BA8D252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D7DE5-6268-17E5-5E02-BA89DABFA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922" name="Picture 2" descr="9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0954.主啊！我信</dc:title>
  <dc:creator>Yihao Zhuo</dc:creator>
  <cp:lastModifiedBy>Yihao Zhuo</cp:lastModifiedBy>
  <cp:revision>1</cp:revision>
  <dcterms:created xsi:type="dcterms:W3CDTF">2024-03-10T21:13:53Z</dcterms:created>
  <dcterms:modified xsi:type="dcterms:W3CDTF">2024-03-10T21:13:53Z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