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D6DD0-1372-CAF3-8CE1-596C6DBF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D50B3-0757-76AC-876C-93174968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20080-3671-A515-F091-D12ADA7C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F2CA1-3B88-E7B4-2B8F-5E507366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66F8A-C266-C232-BC1D-4585F07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8CDB-6203-1424-2ED5-30BE596F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04B11-9B7D-A103-CB4C-15E5CA1A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12E88-E9CF-BEE5-F82F-B6AB4DD4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6D551-C160-E8E2-3DAB-82ACD688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D6611-35B2-3AD9-2EA3-95C3CBAD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3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F3C15-C0DF-4FA0-6522-516A4F50A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9BEC-81F5-F17D-3801-82FBA778D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8A4E4-F3D9-0169-6C50-2370C019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26771-8A07-4FA9-1B08-DE533A54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44727-93F4-1000-5D1B-24E5E6DA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5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60983-CCC4-86D5-9271-CE1A3417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8E6CE-950A-B1E5-F6A7-DC3F8972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22D33-BCAC-A436-9E60-BB930F7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07074-3170-06C2-2D9B-F0D1202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29736-DE2B-F086-CB4B-10A183FD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8BE6-4906-9B4F-0415-E8AA121C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3F4E1-0C6F-47BB-DEFA-BC7D14BA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0421C-58E4-DB26-F638-9D43D462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D3722-69F4-F301-1A4E-A7DF5C2F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8E886-D26B-D65F-1366-5E7349A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A8B16-4607-5A44-0D0D-BB28DB0A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860C1-EE11-2792-76EE-6123CCE78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6E06C-97D0-23D6-6706-C9EB7A16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F5960-860B-8470-3630-425E0F67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BCB3D-D382-41EE-6028-A38D717C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CC07B-974B-9D09-CE7E-F4CC86E3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0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FC8A-4FD7-0601-AF1D-2E1392AE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C7D07-4B30-A20D-B442-04D3938F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4A96D-43DE-D383-5445-70AF0B219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F87D02-4156-4DA3-B25C-C8A35C7F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DFBA6-5B63-87ED-7B10-A27A7AD1E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BFAD52-22E3-BFC3-8064-F28D3F8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0AD6B9-1CCD-8BDD-661E-0B600F56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78BAC0-A485-2283-A17D-15F9FEB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5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2DBA1-C09C-8EEE-3014-C01393FA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B5E59-3A24-8967-DD05-F6D43181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FC2E9-8681-EC46-2941-0E8BC9D3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206CF5-F18C-AA2C-176D-2E9B4FAB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4BEADA-F35B-B9D0-8F26-E01FEA5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365E63-FFE0-2063-571A-BE3A0EF1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3BB4C-A5A8-8E2B-30B2-5B956D66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5065-430C-5F61-22EF-82EF9793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62850-4037-1C24-E775-435A504F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9FB9B-50C6-8D8C-C8F0-3232C1BC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6AE65-9C87-08F2-A787-8AAFAE32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AB08E-FAAA-83E0-30CE-84481B6F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87FA9-C3D2-8213-E0FA-6FD2BB6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C71C-7166-6669-864D-D94F4C28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6874BE-D87A-716F-1ACB-29DB5727A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00756-BF73-2D29-838D-A6B809A9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95650-03E9-63D7-3F89-8A29C8B0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F32CA-EA62-64D0-9FDA-662A671D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5D3D7-8C4C-E532-AEC2-338DBEB3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4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419EC-A24E-B1CA-C91C-36649A0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279C0-D345-D483-4B6D-A4CA31253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39292-B886-0CD6-2E57-CF7CADF2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116-7615-4817-8AA8-8085E04F8B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1F2D0-7CB2-32A0-9E4E-C1B97C1F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5019A-120F-6560-1723-5CB33DF34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7DF7-70FB-4D34-9580-0A5CFF1DA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994" name="Picture 2" descr="9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0957.耶稣门徒</dc:title>
  <dc:creator>Yihao Zhuo</dc:creator>
  <cp:lastModifiedBy>Yihao Zhuo</cp:lastModifiedBy>
  <cp:revision>1</cp:revision>
  <dcterms:created xsi:type="dcterms:W3CDTF">2024-03-10T21:14:07Z</dcterms:created>
  <dcterms:modified xsi:type="dcterms:W3CDTF">2024-03-10T21:14:07Z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