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D3A4-C194-CCA0-A16A-AF6F20ED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DEC7D-B46A-C972-F34A-15BD498A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58E69-D187-B892-E4E2-47A5BE86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AD9F3-FD80-AE45-364A-ADCDD80A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8F6BD-5E59-564F-91BC-55ABDD8D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C0B98-C09E-7260-BD38-2BE78256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8823A-5A8D-62F2-46CC-225B9E3F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7318A-12FE-6DDF-31FE-F71BB513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C4AA8-4E46-489F-971F-9E696A0C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7D11A-AC0B-8D84-BB06-2791E07F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809884-421F-8126-E99F-44DAEE846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AF96-06C9-6971-19C9-26C57150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E84B4-847F-9B96-FC84-2A221D1B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DBB5D-B865-A9D6-BE2A-2A0BA6F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4944B-E972-42FE-8284-F2C0B98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E4BC-2FF6-BDE0-7A70-8A61DC3A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1B241-2149-5915-9904-D028D84B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DA064-A55B-0E3D-4E3D-4513CADB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5E229-6757-BCCE-1A48-4C5CD26D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13DF3-DEED-AB0C-6B79-7704A4F5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D09-EEE2-373A-FB80-E29A70F9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0F75E-6A26-4372-C7DB-0606E4DC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F664F-777A-D255-F834-AEBFA658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E9FF-E010-59D0-920F-BF9899FA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B7F27-1A90-04C0-02D2-56A9A80A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C39D-6843-4A3E-244A-52FCCB61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AB193-C4EF-9B5E-3119-98334FEB8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02DCB-9A7C-204F-3C94-4781767D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74C47-766C-3703-AFA2-991880CA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6430-1A4B-B62A-759A-C4B49084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A5321-0F84-1EEB-ED75-EC535687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EACE-9876-DBD1-9A19-7D2451C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F8C2A-37D7-8E04-AAD5-C076AD2C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AD385-FF97-4730-6C10-830386DF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08ADE-D244-1AC7-7046-1854BD9B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4189C-79BF-ACCE-8172-2A003E332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D31B8-0371-C3BE-15E9-8606B2D3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13B3A-A404-471C-E58A-75131ECA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E588B-75A7-5B02-7AB3-8F348D14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1675E-EC12-531D-9AC0-6FBEFAC5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61A64C-10C2-0948-D525-C1F3313B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23EC3D-0173-6AD1-8F80-E8B1017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0144C-C175-B99F-8201-477ED78C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6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75119-E8CE-9E3A-541E-C7D86DF2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AF694-3AF8-D35D-204B-B9D0F6C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2ABAF-6DD4-3050-6ECE-C2C4AE2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9BDFC-6F60-D1B4-FE85-A9E3B361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061B7-BB47-619C-05E4-BD9209C2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92A57-2DAF-9338-0BE0-2D3D1B96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C4482-6A1E-FCF7-AE6D-F7469CBD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E0720-AA44-BDBB-52F9-1C587A15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2DF46-E6F6-4F60-DD8D-C6D2B9B6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97D4-06CF-748E-910C-22BA665E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53DCD-9544-4904-59A0-56A655E2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5B6D7-4C7C-CD84-1464-F6A1E444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A7355-5640-DB65-3C66-8391AFE0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BAFEE-0426-279B-A18F-C8D26EF5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7B968-F8BE-17E0-89A8-A5F56A27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964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7E79B-D208-4663-0410-3D051925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CBEB1-9CEA-3595-0F65-3D3577CE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0E9D1-0F87-F1AF-3C9F-BFF17F92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72C07-E864-1BF6-8C93-DA7F8E67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E7D3A-6677-D074-43D8-38846E5A2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9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090" name="Picture 2" descr="9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0961.在外的日子</dc:title>
  <dc:creator>Yihao Zhuo</dc:creator>
  <cp:lastModifiedBy>Yihao Zhuo</cp:lastModifiedBy>
  <cp:revision>1</cp:revision>
  <dcterms:created xsi:type="dcterms:W3CDTF">2024-03-10T21:14:24Z</dcterms:created>
  <dcterms:modified xsi:type="dcterms:W3CDTF">2024-03-10T21:14:24Z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