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E5E6-F2B2-1CA7-BA1F-7AF5E49F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440D0D-B6DB-61C5-B12B-A36E746A2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F69C9-4081-E648-ADE1-B30B5872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EE597-D94C-0F05-9012-AFC38FE1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DCCE9-16E3-4E99-1E84-9D824083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030D9-CB14-3901-8AE3-E361745A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C0860-B491-17FF-8FF7-2832E263D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2D475-D9ED-1E24-D0A1-7B1CC39E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6BDC7-146E-F87B-5EDC-FFB0BEB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13007-3051-99A9-162F-9056A95D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BA2E9-8889-1712-1E7A-DD475145F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23C24-68BF-E6DD-09E7-D307CE12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9554F-FE4D-59AC-364D-AEAADD78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3B00E-8E70-8A60-256A-17266E7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9062-9594-37EB-81AE-82C5C835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8498-33B8-E3F2-84F2-9028B4E5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67F05-06D9-711E-8FBA-41F1D7D9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5F8EF-7036-C525-608A-2A1BE424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051D1-3453-44D1-0A1F-9745935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6A4A-7204-A3E2-B5D0-7CC6157D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4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47A96-FE51-12A4-2CBC-E4C8804C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C3DCE-F1D8-0073-B702-A4E3EA77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5E858-D8E9-9CE5-6016-5005C627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76510-8F05-286B-8289-FA898555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B35E1-5969-AD4C-5F97-775D43EA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2CFF-76CA-E7A4-5D4D-B367AFF7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884E6-D464-024B-088B-5A15E1BD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DB8487-A144-5A42-6B3C-7E16F16AA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B46DF-30AA-8DF3-A75C-FB668E5E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E8712-E238-2B03-47DF-A63376F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16EF9-9D73-C5A4-2AA3-8B0D913B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22FF-9577-84F7-2138-BC097B1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30500-E554-6FC1-6677-925AB5CB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5705A-2A4C-12BE-E089-59B16B68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5D7DF1-C345-A061-4E62-92A7C847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C69CF-B639-FDAA-97E1-74C4EC832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3B7EC-428D-6B0B-55E9-043A5FD7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3CE393-A32B-ADFA-82A3-52D98F31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208DBA-A808-8AC4-255D-E5E1F858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A62D-03FF-D344-8350-216BD05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D2911-FE89-BBB7-18D6-FDAEC3CF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5703E-3B6C-984B-2703-76519C2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15E68-50DC-DA57-90D5-112C7DF4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EFCFC8-53AF-D9F1-F0D9-D1D8293E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C1AA5-E68E-FA06-C1AE-7B69C3CA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99A77-A6FC-A4EB-0766-5DBBD64B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1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EA280-0A66-213B-1AFD-14E645CC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5CDD7-4344-8A5E-325A-9631C8F1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3CC22-6320-1EF9-6E0E-25FF0683C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B964A-1C90-7361-7B31-ABC3D33E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67A33-386F-06F6-47BE-FE7153FC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3D0CE-376A-1688-E8AF-7007945B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E57ED-EB1A-AFAB-113B-3AE28B34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05BDC-74A1-63EB-CBEA-157A1CCB0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9F2D1-8560-509B-4958-460C175B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FEC00-987E-667A-11DC-B419AE5A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F7195-0655-DD5C-AC77-EC79732D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F306B-4F37-95F3-DBDA-980AD8A0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288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5D4E7-07EC-3E43-87CE-29F46235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5B1F3-93F6-8C5B-8DD2-69066850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F67FD-FF55-5E6F-D390-7179406FC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DDF97-CE13-0E20-183C-A714F676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FB7E7-F924-810E-992F-352E06D45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186" name="Picture 2" descr="9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0965.耶和华你是我的</dc:title>
  <dc:creator>Yihao Zhuo</dc:creator>
  <cp:lastModifiedBy>Yihao Zhuo</cp:lastModifiedBy>
  <cp:revision>1</cp:revision>
  <dcterms:created xsi:type="dcterms:W3CDTF">2024-03-10T21:14:42Z</dcterms:created>
  <dcterms:modified xsi:type="dcterms:W3CDTF">2024-03-10T21:14:42Z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