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41C2B-EBB4-D120-6599-DA91501A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4C412-C8F8-2690-0C2F-9E2767FA7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4EB47-689B-20BC-C7D7-977E4E1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4180-50F3-98F1-6A75-71FA053E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9FA3-B3F2-3240-9E32-5CE7B13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1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BAA2-9CD5-DBAA-9940-ACF7E3A6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B685-B8C3-11E8-B18A-76381882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5B57-F344-7914-B95B-932F5432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F9-707E-6A4A-CE96-AED0A93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142F-B476-AFF2-A791-B41E87C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11E4B2-C119-6B2C-8099-335C3570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03E2F-7800-AD6F-744D-43DB383E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B13C-F386-8B91-10C7-574AC9C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6D2AD-33BB-897A-8B11-83A3FD91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49F1B-CF3A-B70D-96F3-B8E8327C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FE88-D264-5306-D9DA-E7C0021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D861-BC43-08BA-3FDC-D5B395B5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0C23-E3C8-2474-71F0-E52AD8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D379-A430-C927-859A-0FB3753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77870-D9DA-EA3F-F4EB-8FE139B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2C91-FCCB-3B3C-8BEF-0E363EE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D54DE-319F-C97A-B946-FCE6C87C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57BB-D5DB-EE52-8E15-632C59DA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D1E24-664F-CD49-1515-74E000AC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A3AAD-5169-0249-3EBB-5608F60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7603-F678-114D-73DB-A87C543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10717-E5CB-84A6-0536-12BCE8F2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00ED-1AA8-97E0-B3AE-C1249AF4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8F3C1-9EBB-9961-8181-0929D6A7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C17E8-EEDE-04D9-F46A-A8071BEF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6DE56-A483-43D1-E1A3-BA776AC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0A7D-76CA-E6B9-1A7E-EF04FEA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06B52-C856-4A06-A682-563D8D4F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B115D-FACE-8141-A443-77C35171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94EB1D-9F03-EE73-76F1-90D726AE8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7DA65-C189-D6A9-CE76-0835A204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4505-8584-17EA-4674-620CCFE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DBE97-AEC3-458F-9E7B-C3FEFADE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B1BB1-4492-FAB9-FBBB-F7F811D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171E8-D64F-0F02-7489-7304483D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8703A-00BB-1E88-771C-92C9810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2A9DE-2C18-CC6A-1E86-9F1AB031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237F3-5CEE-68E5-571A-9EB86D34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E12C5-2FDE-C82B-BF4B-C6BEC110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027DD-AC6A-8485-4087-D7751047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6DB7A-BE34-99BD-B4AC-1278189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3E32-E63D-B752-332A-691B537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E201-A957-A121-942C-D7FC7882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D4B6E-7916-8FC5-4132-DA77521F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2809F-3341-A83E-59DB-B13FC907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65631-B34B-B7FA-3269-E0B0E2D1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303EF-2803-A6C1-3CF6-4C52C2B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A4D0-8249-FB24-F19A-0FF8421B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75BC2A-CAAC-F7A6-0372-C5BC0BF8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8FB1-047D-CC58-102E-3794F93F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0B638-CEAE-122E-76E5-A8CAF0DC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353B-5978-5CBF-445D-FBBC18CD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3D888-7F9C-DA43-DCC8-D713C2AE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20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3906A-BC89-C000-1C99-A3182EDD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98C13-8D86-ADBA-EB58-9FDADD48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2D7B8-9E24-CB2C-899B-D228E8F89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F8BF7-62BB-AD3A-4C6E-42BAB7D3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A3581-696C-30A6-EA3A-8ADA8CE33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 descr="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0968.只要信</dc:title>
  <dc:creator>Yihao Zhuo</dc:creator>
  <cp:lastModifiedBy>Yihao Zhuo</cp:lastModifiedBy>
  <cp:revision>1</cp:revision>
  <dcterms:created xsi:type="dcterms:W3CDTF">2024-03-10T21:14:55Z</dcterms:created>
  <dcterms:modified xsi:type="dcterms:W3CDTF">2024-03-10T21:14:55Z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