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640E-76A1-9619-EA82-E8363D15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23E96-268D-1906-8D86-0257E336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CEDCC-5539-4995-5D53-9322FD9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A175-CF46-76D1-DB36-035B5852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86457-89EB-52D5-9108-FB762861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20A4-AD7A-9D4B-D1C1-C6555AB8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759C3-3B65-3CA5-8B87-3F9872F6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F45C-FB94-944F-6200-3CEC505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E6C9-CC0B-C9AC-7474-0EF7119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2E290-F453-ED4B-459B-9C762D2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5F636E-D6EB-5DAB-8923-8F5474AC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F6A89-A4ED-1D2C-D375-1C78BECA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F0C0B-A1E8-EF1C-2956-8498A08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57EA9-1EBE-376C-39AA-D95D7A9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084BD-3288-FB1C-EE06-315C2505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57C8-8A4D-3AEE-6FF0-C6271BF4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8828B-C6D5-B788-7E0B-B671E00F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C5AF2-2F06-FFE0-4322-25E243A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1F4BD-705D-E630-B40B-EC8C877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12C42-2A2C-ED00-A679-52A5EE1F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ECAE-ECBD-94D8-CC54-26286691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8278-B45E-7A5C-6EA3-B423D42F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1C342-6913-BFCA-4E61-A6FF9F3D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2A877-2FA8-3F1D-58FA-4A5EA41F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BE5-F62F-84A9-7886-B2B6FAD7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C438-4A88-44F0-B572-63E2FC5B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169C2-8BA2-157E-C388-767F957A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2FA1D-2798-606C-E8D6-B6C2BA0D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AEE56-DC4D-3E7C-D58A-D355D14E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691F4-A2D2-953F-B8EB-0000014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7FC77-6C48-07FE-493B-5255477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2D8B-08D1-CB4F-894C-BE1AD655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CC171-D192-8967-FEF1-A4AF69ED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40DB6-F5DB-5665-5B03-D2BA8FF7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1B637-0C03-0A73-35DF-0B7E216E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C191D-B983-8A0F-C87A-0363B99A7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BF856-3DF5-2910-588C-F42CEE3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24329-0A6F-C0AE-0468-CA730CD2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0842A-8F5B-2239-DBA9-B504393F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42D0-22A8-597E-336A-946C84DD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96F69-32C6-D148-AD6B-53F30574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BDE22-E350-4585-FF3F-5AC9C8C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0B9FA-0B3A-FEC3-ADD7-F94F93F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8E0CD-1478-C07B-D3F8-B953C60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42C6A-45F3-6FBD-B9F7-A67509D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318C2-3C68-6FD2-9797-52D10DA9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08CF9-D2B5-9369-5884-EA4BE60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52FB-E52E-F933-99C3-220F351C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AC8EC-EC93-6E36-BE96-D200BA23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CD2C2-49F2-F8A0-118A-8E15689D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6F40-C359-1836-F46B-6F265D66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BBAF7-7DC8-1BFD-A4B7-AE797099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9AB7-F767-65D8-D2CD-2B99770E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B4B21-ADD8-B26D-4A90-00532619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A97B7-240E-B252-19D5-0D6497CB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7D5BA-FFF8-C4CD-A515-41BFEEA7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9C46-AC98-81F2-17CB-65AFBE16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44412-2466-3FE3-3173-35A82B0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2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831A0-0297-12AF-E588-DFA9439B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3194D-6A00-D26E-0142-FEE9D89C5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EBE98-3B0B-3EEF-62BB-89D543CB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630F4-5D05-7D76-B7D5-35F70ABF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52472-C5E3-32AA-DD77-1C995F0A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 descr="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0970.大能勇士</dc:title>
  <dc:creator>Yihao Zhuo</dc:creator>
  <cp:lastModifiedBy>Yihao Zhuo</cp:lastModifiedBy>
  <cp:revision>1</cp:revision>
  <dcterms:created xsi:type="dcterms:W3CDTF">2024-03-10T21:15:04Z</dcterms:created>
  <dcterms:modified xsi:type="dcterms:W3CDTF">2024-03-10T21:15:04Z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