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090A8-C3D7-7366-F610-53603170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D3F1B-75BB-D75E-FE96-3E880D39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99BD6-5C7C-2005-A923-F9A88E68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53AB-B8C3-85CA-665A-07A50CA2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3EC64-99E0-2536-CF88-344F743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86D1-4187-CB1F-64AD-AB4AC469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CCAA4-4C52-DFC8-7999-4770D40E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2CEFB-E405-A6CC-9777-7F8FC2C9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8A92-AAB9-DD2E-62C6-26181949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0E98-C144-016C-1351-CB54684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B1238-1364-6638-27A9-CB77841D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0C3A4-827B-5ABF-1507-EC0959AA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B9A6-9C15-2977-5FD2-478D6A88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3FE68-C026-04F0-3B4E-5E9BC0E1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6AB37-4A80-F048-69EE-49A538BD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7264-C69A-5C31-2592-119914B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8359D-F9B9-A44B-CB5B-05969646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AB5E7-DADC-07C5-ABB3-148627C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4DC9-18A7-6340-AC3F-5B9883EA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A0782-BDCF-001E-CF0F-A31A0F1F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9D921-EADC-6443-A744-5638BD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B58FD-138C-9FFF-BB95-E8655DFA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98BFF-509F-7FD6-94EE-33A7E8D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951EE-6592-94CF-EC04-C56E642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993F9-14D6-0235-CF67-672B19F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2E973-C968-40B1-E9F6-E792318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43512-DC52-EA89-D34E-0C71CE6D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97373-03D4-874C-B6F7-468229D0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DA641-B3AD-3623-070B-E2CAAC8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7F82F-7C02-FDC3-75E3-125A032F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C911C-EE3C-685B-6CEE-7DC4BB75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7331-809D-5BFD-B5DD-42A39692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29223-9D45-FE14-053D-C73C2977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BFA38-F37D-DA4B-63AA-50AD63D6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69450-21A7-A2B6-E679-BC8B42582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86C8C-5113-7D6E-C939-C69F4984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E5C26-BAA3-7798-6763-AABE313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4744F-2F48-1990-FA4E-52E1686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F5C65-3FB6-D05D-2657-ECF34018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CB85-B339-90FB-0BF7-EA8C4127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D0ED0-01BE-764D-3167-9FA3202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CC28C-0558-18F2-D66F-4F5DD4EF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8572C-160B-58E5-A29E-9DA431A2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706B0-89B8-E7AA-89EC-7AC9C8C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6BB6D-AE07-A28D-A8D4-20ABCD9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E14AE-C0DE-1355-50C3-75BD58D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AEF1-26FC-F29D-17AD-1B31D53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BF40A-1950-99D6-F665-53669CDD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BF9C2-D364-864E-C2C0-05449D23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8C484-AC40-44C6-EED3-7F5EB67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AE046-E62E-54A0-B586-AF74A80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098B5-B923-3B7E-6C9D-7872D87A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2751-C838-1813-B4D3-C85C17F1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54E5B-0C3D-73AC-220A-B47B6487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7C39A-ADBE-18AF-CDD2-2A2C4E85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E2FF9-3F38-68EC-18BF-2D55D61A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3A113-9F88-D808-3659-0E422D2F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7E97B-D2C5-4DA2-16E0-F1800B47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158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8A48D-7ED1-01E7-854F-E439C84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DB85B-232C-34CA-6FD3-ABC0C45A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1AF1F-84D8-59F0-FD24-BDBDDAD6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ADE11-7FF3-13B9-88D3-38FD2F35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F3C83-DBA3-3BEA-12AB-7737E7D46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5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330" name="Picture 2" descr="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6355" name="Picture 3" descr="9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0971.摩西爱民如子</dc:title>
  <dc:creator>Yihao Zhuo</dc:creator>
  <cp:lastModifiedBy>Yihao Zhuo</cp:lastModifiedBy>
  <cp:revision>1</cp:revision>
  <dcterms:created xsi:type="dcterms:W3CDTF">2024-03-10T21:15:08Z</dcterms:created>
  <dcterms:modified xsi:type="dcterms:W3CDTF">2024-03-10T21:15:08Z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