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D7423-8B59-1542-5663-CEC4F37D7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D186DC-D05F-4258-F555-69BCF5DA5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D4811-8EDC-B7D8-8F44-D6E70D96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B253E-F15D-49EA-8364-FDAA8902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E188E-9EAB-677F-0143-56F40419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9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FAFF6-D12A-653C-0593-199A2B2B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1BAE9A-46C5-A9CD-3026-692E59452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596D9-E919-FCA3-7C28-5E31A14D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FF8C3-1B4A-5F94-45CA-A9969137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ADCE1-17E4-14D9-95C2-2E2DE68E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1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8CD815-221D-C53A-8F67-DFE050A98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F0479C-2E62-DBC2-269A-8EC08C6B7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D8DBF-8365-4D84-DEB3-9BA905AF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27C82-C11B-612A-7A1C-AC22F64E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9D47B-D6F6-B654-6F10-09ACDFCA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81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37A3C-7E19-F2F0-E443-770D37B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76178-2F2A-DB3C-5BB1-C8918DDA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8D2CA-F533-EC0C-3FD0-5EA565ED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2176D-7E5D-454E-21C8-7F1C7B52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68A87-8BE5-C511-884C-D29BF47E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58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52468-A8D6-764F-1AC4-C2261FA3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8E7275-9709-E44D-E442-099B5FB5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04FF1-EF47-BCBE-A98C-B4CF87EF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6C6CA-783B-F355-D1BB-A378AE2C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8892D-B4AF-BF6E-627B-BB402685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0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93E6C-7B18-FA2B-7684-993380E0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EAE51-5550-85BD-F7AB-352425B28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A5C21-A443-8FDC-93F1-24D70EFF0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22809-A40C-F782-DF9D-2A00987D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04A60A-7293-0434-4DF0-2064773B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F2CFD-54AB-7885-7853-DB01AA2C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74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69AAD-F3CF-980C-785F-62F596FD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AB5DB4-2D06-EAEF-A844-9FDE53D4A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A87571-016B-BC09-BFAF-BD15C7B1D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1589BA-0E54-140B-E4CF-99F0D9F1C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012EBF-A782-E8F8-5AC8-EA6EAA257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900391-C608-B19A-B598-EFEC65D3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FD3C4D-F3AF-E796-1541-EE7C053D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CA6CFD-9736-419C-3287-0B3C84B2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6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30ACC-BD4A-1B6C-E18A-E79509D6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653985-6A13-1225-C0E6-F9F70B44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18CFED-412F-E5D7-DA4D-92B573F8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2C3E59-A015-B845-D8A6-76433FFF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5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98CBC0-2A06-CD66-984C-1047A272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0CE378-F56C-A2B3-371F-44BF2AC3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ED9B15-45DF-D72E-259A-A3FD3272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71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A0395-21F3-55C5-8AC6-7C939B48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7A520-19DC-1564-0E7D-4A68E482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B18C23-426A-5D97-977B-E5D0F2D84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37176D-FA45-036C-4CDB-98C3D285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773E7-72AB-763D-4629-DE079133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CDFE34-4B3D-9A73-7B61-7340B9DD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86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25200-57EA-C3ED-64B7-18BDF051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5F360B-B68A-3DD5-A32B-F7444E374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32CCB2-C225-881E-0D6C-F92DCFEEF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16787E-ED91-779D-134C-7C6CC651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A7E5F9-10D6-A6AB-45AF-6530BDE4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76BF5B-06E4-94E1-177C-8023719D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426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D13EE4-69EB-17CF-BC09-52E5036F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DD53D-928A-37E1-72CD-5D9A126FE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24AE6-A912-9226-97D5-3BAE03F3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A854E-91F7-A086-6379-B2BD07A53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FE65B-5493-C7A6-E24D-1509C3724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11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7378" name="Picture 2" descr="9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8403" name="Picture 3" descr="97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12700"/>
            <a:ext cx="9197975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0973.十架归路</dc:title>
  <dc:creator>Yihao Zhuo</dc:creator>
  <cp:lastModifiedBy>Yihao Zhuo</cp:lastModifiedBy>
  <cp:revision>1</cp:revision>
  <dcterms:created xsi:type="dcterms:W3CDTF">2024-03-10T21:15:17Z</dcterms:created>
  <dcterms:modified xsi:type="dcterms:W3CDTF">2024-03-10T21:15:17Z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