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90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1F5D52-35AC-02FF-B711-1C538FCE04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AC67808-1E1F-2070-0793-884C133A61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4D3407-DD02-5C31-84CC-0592F9258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89170-B3EE-4B23-975F-F20FC553CC3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289070-3521-4D9E-D803-1EDECB68F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86C6E6-9D4A-88FD-1DEA-92B8297C2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F68FD-D081-4185-B4A9-C2E9F58BB5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845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78259C-C42E-BFE1-5E45-A021F4F33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1A1F1A0-4A92-2B6F-52F0-1988D36421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BF67C0-7183-A1C3-BA27-36DE3998F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89170-B3EE-4B23-975F-F20FC553CC3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594756-EDF9-5278-0C74-1FD328195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8D1DDE-3CEC-EF26-0D6C-F88FF6413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F68FD-D081-4185-B4A9-C2E9F58BB5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2217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57BDE67-7601-776C-4C6C-D35BAD01BA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B821790-BBA5-B8F8-80EB-EBAFCC2EE7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C394C6-725A-38E8-740D-0EE64340B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89170-B3EE-4B23-975F-F20FC553CC3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59B17E-B01A-7065-735E-B3C1CFC98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5604C6-F218-F047-5859-05B262025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F68FD-D081-4185-B4A9-C2E9F58BB5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826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F5B761-6241-F9CA-C902-F0ECCC9EC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596D6D-FAF6-4760-73EE-42F06E523F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38B044-141C-1E90-91F4-C61AF1DA2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89170-B3EE-4B23-975F-F20FC553CC3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414C7C-9C6C-AA6B-49BC-1D8D145B0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96FD14-2649-373E-C23D-FF2AEEF56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F68FD-D081-4185-B4A9-C2E9F58BB5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4043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A8449F-4848-31AF-22F0-1D3FAE703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4D7AF11-CA11-CF52-814D-466161BB4C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9A6C87-BC24-B1A5-FFA5-B0C32B0DF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89170-B3EE-4B23-975F-F20FC553CC3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A95890-8162-4A6B-45F4-D60DB32EC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350F62-AA64-0B86-89BF-A8D975BFF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F68FD-D081-4185-B4A9-C2E9F58BB5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9655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A3231D-1D56-A4EB-C6E0-D4482916B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69E317-4845-4748-EEFE-E513426905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E37A80D-8941-18E8-E952-E0195CCD82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66F674E-9592-28C8-FE4F-36BA45C35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89170-B3EE-4B23-975F-F20FC553CC3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1B1D3A2-82DB-A3C9-E8B8-BBA217E32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7FDBA76-027E-6403-BC8A-0547CA341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F68FD-D081-4185-B4A9-C2E9F58BB5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2788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0DE272-A246-60DA-B7AB-9861452B9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FD49E70-8CA7-2019-E343-07A4A2BBEE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737E7A7-4EE3-4DC6-CA86-A718E3B067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DF9D5EF-9375-9144-F440-D876581DC3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3238E31-FCD6-4978-4B7D-8F902D487B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8D11D73-41AA-B5F1-1ADE-AFED3730C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89170-B3EE-4B23-975F-F20FC553CC3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C346D59-9174-7923-19B4-A6E98D258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C30E0F3-77DA-2898-95A8-34C2C8E8B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F68FD-D081-4185-B4A9-C2E9F58BB5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8989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DEE4D6-340D-038B-294A-3C58A4AD6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C76AF46-07C5-87A7-CD00-91A8F80E5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89170-B3EE-4B23-975F-F20FC553CC3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E43163A-EA02-E348-D416-B5A4476B9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1C00DF5-184F-380C-C580-1933B68CD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F68FD-D081-4185-B4A9-C2E9F58BB5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4358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B6527A6-E21E-7FE9-BD1F-AF18D6998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89170-B3EE-4B23-975F-F20FC553CC3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3303213-F046-4209-D58E-1FB5D763B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2C7E8F6-8A72-9E5C-C1F1-99E9DF8F3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F68FD-D081-4185-B4A9-C2E9F58BB5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8887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544DDE-82FF-0072-2A5F-1385ACBF0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6CB09B-8CB6-45E1-EE5C-F1D3625196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C97404C-D097-668F-A80B-B395731E42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3FE6ECC-84B9-DD93-97A4-3D236C1C6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89170-B3EE-4B23-975F-F20FC553CC3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43BD4DC-1B69-7F92-9B8E-A060063C8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E60F26C-6AAE-DF06-182E-483B44574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F68FD-D081-4185-B4A9-C2E9F58BB5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1544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71573F-DACC-3128-B8E2-090F89DCF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22B5891-A813-893F-2BCE-41ED96B656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DF701E8-071E-D9A5-6572-80CAE313F7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C8D9CEE-A566-774B-B499-367F4CAB7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89170-B3EE-4B23-975F-F20FC553CC3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FC38E99-9397-2813-3CCE-8E88DCA78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2CB14E9-FDE4-6BA1-FD2C-42E657644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F68FD-D081-4185-B4A9-C2E9F58BB5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5319547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B6E2A10-498C-D8C6-2796-145795724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7EB4B93-C5DF-64B6-6BB6-F10A232077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AEC9D1-FF07-ED40-801D-E73CA008EC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089170-B3EE-4B23-975F-F20FC553CC3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48FDD7-8B29-F88A-DDAC-F480EBC0A5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436E4A-CFD2-2774-868F-9613FF526F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7F68FD-D081-4185-B4A9-C2E9F58BB5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1422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2498" name="Picture 2" descr="97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0978.愿有耶稣</dc:title>
  <dc:creator>Yihao Zhuo</dc:creator>
  <cp:lastModifiedBy>Yihao Zhuo</cp:lastModifiedBy>
  <cp:revision>1</cp:revision>
  <dcterms:created xsi:type="dcterms:W3CDTF">2024-03-10T21:15:39Z</dcterms:created>
  <dcterms:modified xsi:type="dcterms:W3CDTF">2024-03-10T21:15:39Z</dcterms:modified>
  <dc:description>
</dc:description>
  <dc:subject>
</dc:subject>
  <cp:version>1.1</cp:version>
  <dc:language>zh-CN</dc:language>
  <cp:keywords>投影</cp:keywords>
  <cp:category>投影</cp:category>
  <cp:contentStatus>索引完成</cp:contentStatus>
</cp:coreProperties>
</file>