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015B-097C-4C86-103E-29FA8A075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5F7F5-49C8-7954-A555-3A002BAD6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65CB-0C68-90AE-8E64-1AAB312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021AA-1C49-59FE-CDDA-624977E4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6165-793C-E142-1662-F12DCA6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4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73D4F-AC4C-B05C-44B5-312434DF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30153-3F4D-0D08-77BE-4081B775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A2C40-C9E4-02F8-239A-13F7BDA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4798-27D2-390C-DBC9-013D3EA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93938-76CA-7EFD-C063-FFA6FAC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303C6E-5BC2-6918-FD0C-48C8071C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F3338-70AB-A2D0-0EF6-C4850D0A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90D67-95AA-A31C-75B7-36BAD9C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D582F-550E-9D86-CC8B-75276E37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C8668-BEDA-2423-23F5-B7A85EB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51EB-B3E6-F3F0-BA59-AF48DA5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C227-65B5-1F9A-296A-F7FFA8B9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FCDE0-B087-9F75-2955-1C218C70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28D84-7BB2-7497-C146-069FEF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5B14-5F1E-6E25-B20B-9A49268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9E10-63F6-3413-FAE6-8AB1F716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91522-FD6F-01AE-D128-4AB18C54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0BD6-5429-009D-EA5E-D8B90B24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FD14-D2D2-5E63-453D-BD74848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5F0A4-52CB-D77B-5EA3-20FF924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22452-352C-DD95-B7BB-E6173F14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AC09-0479-1E7B-A4B1-8CE40B946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765B7-4637-86A1-2796-67D20245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BF5F9-93A4-B9F3-8E17-A9E5067E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48C41-D962-E6C4-7304-2B041A6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C53B7-A632-3DF5-BD40-72227557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876B-0609-6165-2F91-8243A6FF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0E45-DE32-7C85-48A7-5EFB89F8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180F4-189F-5E16-F07C-31874E9F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42746-800B-F9E7-1134-907F209D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EF748-2CAD-4FB7-E5A1-3B5D2F178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FC6A3-99E7-923E-001E-1631BF5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C8AD8-553F-CA49-08EE-1FEDDBC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8785-4EE5-E598-0E70-564484AC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B18C-F240-964A-70EF-9B35BC9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094B1-B589-3CB0-E5A6-0BAC5AB7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E1825-B78E-0439-512D-632B107E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908A4-AD6E-1728-1AFC-A8616FB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0B3FC-F5B6-8E59-3CFA-A63D79C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DCBDD-4724-A3EE-B65E-0856408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B2C80-4C81-C76E-B93D-4E74F7B6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8F76-D632-963C-1C8B-31787A1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2AE33-79E6-9944-8F72-254950A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03AB4-B2DF-B900-8AB9-DDCCBDD9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C050-6E3C-44F3-0BFD-4964F1BF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AA6A-269B-BA4A-13D4-C5D2FD1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5311D-8FC8-5544-C194-2D28DC1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116C-F7EC-61BD-BFA4-D51D69C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7AAF7-5FEA-B90F-6477-05C399BB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F7FD8-3E9A-BD47-797D-0C15D63C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C1E06-5FAF-D497-6073-40474F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0C1E2-62F9-FD05-9B84-0942FFEA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24D37-8AC9-B810-7D92-35638D6D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62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F6E07-E899-EC86-947D-35BB3BB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548A6-78C9-1CE2-A2EE-1C4D95D0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448C-9B70-7499-46E3-ED5DDB99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8618C-6794-B557-664B-6663CE1E8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A9BE2-F2A7-D67E-55FE-5E6C891F8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2" name="Picture 2" descr="9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4547" name="Picture 3" descr="9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0979.工作回忆</dc:title>
  <dc:creator>Yihao Zhuo</dc:creator>
  <cp:lastModifiedBy>Yihao Zhuo</cp:lastModifiedBy>
  <cp:revision>1</cp:revision>
  <dcterms:created xsi:type="dcterms:W3CDTF">2024-03-10T21:15:44Z</dcterms:created>
  <dcterms:modified xsi:type="dcterms:W3CDTF">2024-03-10T21:15:44Z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