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B392-D9CC-106A-685B-AC162C09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10A05-2D14-9DCB-7534-38882A4AF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D34E-57F7-2528-F6B7-928B4D7A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62EA6-A7BE-4F7F-73EC-F3A811F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BCC81-993A-ECBF-AC13-4E55334F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3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4BBC5-2B9A-476F-A17B-F8531634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87AF5-2E4A-C8E6-35FC-2443D187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7E76B-FA3D-EE43-312E-26EAC3E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95D6A-8AAE-68BD-9C90-AB995777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EB0A3-D11B-1651-5F2E-F1EDB744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0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EDA2AA-B026-6959-36A9-C36F94927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F72B23-2D6C-98D6-7911-A1A1903B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F5C73-4EEA-5AC7-D06F-B3BDB96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9624C-5574-6115-93AD-5562EEBA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F9F26-6B1D-99AA-76EF-B96F1839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BA37-BA2A-36E9-FCE6-35214AA8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5AA2F-C023-940B-386F-9DAE59FD4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157D1-C869-0735-0852-663896C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03177-A9A8-CE11-6FDB-D53BEA62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DDD04-B8D0-9975-5F90-A33ED887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0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BF9C-5E12-C8BB-D790-5D3700E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28454-E5D6-5485-BBCF-FBF67469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579DB-1D18-004D-3E26-09D47B10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B500-7841-D00F-1888-CA1E754A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DE3D4-3B40-847E-036D-7D44C64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F0D24-FBC0-B7B1-4DF2-D71FDD66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D98B8-98C6-0BDE-2673-6867C779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A7981-977B-D6D7-4C06-924FFD2E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CDD46-990E-E8BD-FECF-5999D193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833DC-BAE4-F21D-6A03-25BEFB0D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4F2C0-8573-4E6F-3ED5-AD330A2A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05F2-8F69-D596-F6A3-C2A64D34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F434-6482-105D-FAFA-0266A39EF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B9B29F-112F-05F8-77FF-069B9D4E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5E431-3EBB-4F0C-0D7A-1C32B752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FB9337-9B55-671D-5DCD-A5A731C7A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61FBA-A200-D4E1-5D71-ABA8E46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19601-D232-D5A0-836D-C32A3CE7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56F8C-7B4C-6CB5-0FF1-E9B59A9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3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8A81-E86D-7276-4C42-8D765C1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6D8531-D68D-239D-95DE-2746D93D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855B3-6252-31D9-1603-9C9976DF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E341E-3B0D-0BC5-01C8-3D4A845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B3A73E-F0D2-4A27-6657-514DD532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0335F-5D40-B78F-766B-967C472D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88EB1-5879-92C3-7FD4-6B16D5F6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0A098-0708-2EFA-41AE-7C342C8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FC2B3-1761-7495-8BAE-C40B6FDD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05C81-D0F0-37DF-EE86-501A7927F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FD1B3-52E8-04A4-3D45-91D969C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0F980-97EF-4B12-8128-77481DA9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EF543-74C6-1F03-6770-575D5DE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4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3A3E-8F28-CBA3-E0F6-798E6F18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2D56F-86EF-3BAB-4231-9593DA5D7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48D3B-EE18-B1CE-8876-86BB609C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CBFA7-CF2E-0A9D-450B-BC9B9439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62684-DB07-CB5F-64A4-BC635D5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F04CED-B894-B8AD-4E4F-634DB2CF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63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EE740-7365-7F67-5BAB-C4EAC31D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03090-B756-1F9A-6FC9-AEFA441B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5824-265C-2538-085D-E61F1C6D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D671-7445-4B1A-8ACF-7B288C200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40ED3-2D56-2EA2-6518-26BC1A41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E60CD-E8A4-FCA8-0075-D507D587B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9B2E-1993-4557-85E3-8507ACEA7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2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 descr="9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0981.为主殉道</dc:title>
  <dc:creator>Yihao Zhuo</dc:creator>
  <cp:lastModifiedBy>Yihao Zhuo</cp:lastModifiedBy>
  <cp:revision>1</cp:revision>
  <dcterms:created xsi:type="dcterms:W3CDTF">2024-03-10T21:15:53Z</dcterms:created>
  <dcterms:modified xsi:type="dcterms:W3CDTF">2024-03-10T21:15:53Z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